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78b897245a44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2c3a1176a34a2d"/>
  </p:sldMasterIdLst>
  <p:sldIdLst>
    <p:sldId xmlns:r="http://schemas.openxmlformats.org/officeDocument/2006/relationships" id="256" r:id="R3bf72b8a4b324a40"/>
    <p:sldId xmlns:r="http://schemas.openxmlformats.org/officeDocument/2006/relationships" id="257" r:id="Ra69e34a7c36a4893"/>
    <p:sldId xmlns:r="http://schemas.openxmlformats.org/officeDocument/2006/relationships" id="258" r:id="R10b00245eadd485c"/>
    <p:sldId xmlns:r="http://schemas.openxmlformats.org/officeDocument/2006/relationships" id="259" r:id="R6268f723a9a5445d"/>
    <p:sldId xmlns:r="http://schemas.openxmlformats.org/officeDocument/2006/relationships" id="260" r:id="R92719343012445b9"/>
    <p:sldId xmlns:r="http://schemas.openxmlformats.org/officeDocument/2006/relationships" id="261" r:id="Rfb69bce088ec42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2c3a1176a34a2d" /><Relationship Type="http://schemas.openxmlformats.org/officeDocument/2006/relationships/slide" Target="/ppt/slides/slide1.xml" Id="R3bf72b8a4b324a40" /><Relationship Type="http://schemas.openxmlformats.org/officeDocument/2006/relationships/slide" Target="/ppt/slides/slide2.xml" Id="Ra69e34a7c36a4893" /><Relationship Type="http://schemas.openxmlformats.org/officeDocument/2006/relationships/slide" Target="/ppt/slides/slide3.xml" Id="R10b00245eadd485c" /><Relationship Type="http://schemas.openxmlformats.org/officeDocument/2006/relationships/slide" Target="/ppt/slides/slide4.xml" Id="R6268f723a9a5445d" /><Relationship Type="http://schemas.openxmlformats.org/officeDocument/2006/relationships/slide" Target="/ppt/slides/slide5.xml" Id="R92719343012445b9" /><Relationship Type="http://schemas.openxmlformats.org/officeDocument/2006/relationships/slide" Target="/ppt/slides/slide6.xml" Id="Rfb69bce088ec42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a9bd6e6aea45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03cb067fd4a52" /><Relationship Type="http://schemas.openxmlformats.org/officeDocument/2006/relationships/theme" Target="/ppt/slideMasters/theme/theme1.xml" Id="R52bf6470a01f45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703cb067fd4a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835833afd84e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ef10635f049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8a1a867fc14d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58c4e4026948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52e93caa446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f23d3524db47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HALWA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HALWA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HALWA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HALWA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HALWA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HALWA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Bergemoveien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4886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37040086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810 393 572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HALWA AS</a:t>
            </a:r>
          </a:p>
        </p:txBody>
      </p:sp>
    </p:spTree>
  </p:cSld>
  <p:clrMapOvr>
    <a:masterClrMapping xmlns:a="http://schemas.openxmlformats.org/drawingml/2006/main"/>
  </p:clrMapOvr>
</p:sld>
</file>