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99da0203f5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44a40e8abc49f3"/>
  </p:sldMasterIdLst>
  <p:sldIdLst>
    <p:sldId xmlns:r="http://schemas.openxmlformats.org/officeDocument/2006/relationships" id="256" r:id="R6afaacf491904bf1"/>
    <p:sldId xmlns:r="http://schemas.openxmlformats.org/officeDocument/2006/relationships" id="257" r:id="R74992364c5da4026"/>
    <p:sldId xmlns:r="http://schemas.openxmlformats.org/officeDocument/2006/relationships" id="258" r:id="R4c8200b172b2491e"/>
    <p:sldId xmlns:r="http://schemas.openxmlformats.org/officeDocument/2006/relationships" id="259" r:id="R21c85654869443ea"/>
    <p:sldId xmlns:r="http://schemas.openxmlformats.org/officeDocument/2006/relationships" id="260" r:id="Rd0384929f07b424c"/>
    <p:sldId xmlns:r="http://schemas.openxmlformats.org/officeDocument/2006/relationships" id="261" r:id="R811bba9601994efe"/>
    <p:sldId xmlns:r="http://schemas.openxmlformats.org/officeDocument/2006/relationships" id="262" r:id="R6334073ddf21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4a40e8abc49f3" /><Relationship Type="http://schemas.openxmlformats.org/officeDocument/2006/relationships/slide" Target="/ppt/slides/slide1.xml" Id="R6afaacf491904bf1" /><Relationship Type="http://schemas.openxmlformats.org/officeDocument/2006/relationships/slide" Target="/ppt/slides/slide2.xml" Id="R74992364c5da4026" /><Relationship Type="http://schemas.openxmlformats.org/officeDocument/2006/relationships/slide" Target="/ppt/slides/slide3.xml" Id="R4c8200b172b2491e" /><Relationship Type="http://schemas.openxmlformats.org/officeDocument/2006/relationships/slide" Target="/ppt/slides/slide4.xml" Id="R21c85654869443ea" /><Relationship Type="http://schemas.openxmlformats.org/officeDocument/2006/relationships/slide" Target="/ppt/slides/slide5.xml" Id="Rd0384929f07b424c" /><Relationship Type="http://schemas.openxmlformats.org/officeDocument/2006/relationships/slide" Target="/ppt/slides/slide6.xml" Id="R811bba9601994efe" /><Relationship Type="http://schemas.openxmlformats.org/officeDocument/2006/relationships/slide" Target="/ppt/slides/slide7.xml" Id="R6334073ddf21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7f9cb095e4c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02818b49944c7" /><Relationship Type="http://schemas.openxmlformats.org/officeDocument/2006/relationships/theme" Target="/ppt/slideMasters/theme/theme1.xml" Id="Recb190911cd9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02818b49944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a7e68116f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7c528e06242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b52bb5c7244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c28f655f341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ea499eed341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a0ea5e9b849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ebe826173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HALWA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17 161 212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209 513 354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216 142 876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HANS KRISTIAN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HENRIK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HANS BERNHARD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HANS BERNHARD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37040086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810 393 572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