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31177e0f8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2cade80aa49d3"/>
  </p:sldMasterIdLst>
  <p:sldIdLst>
    <p:sldId xmlns:r="http://schemas.openxmlformats.org/officeDocument/2006/relationships" id="256" r:id="R273b24134c3c40e1"/>
    <p:sldId xmlns:r="http://schemas.openxmlformats.org/officeDocument/2006/relationships" id="257" r:id="R69af54581c974fb5"/>
    <p:sldId xmlns:r="http://schemas.openxmlformats.org/officeDocument/2006/relationships" id="258" r:id="R958af6b37a414db9"/>
    <p:sldId xmlns:r="http://schemas.openxmlformats.org/officeDocument/2006/relationships" id="259" r:id="R4da60030ae114b28"/>
    <p:sldId xmlns:r="http://schemas.openxmlformats.org/officeDocument/2006/relationships" id="260" r:id="R71368e1f90a64bb0"/>
    <p:sldId xmlns:r="http://schemas.openxmlformats.org/officeDocument/2006/relationships" id="261" r:id="Raaa55cf4de1a498d"/>
    <p:sldId xmlns:r="http://schemas.openxmlformats.org/officeDocument/2006/relationships" id="262" r:id="R8f93b6f43167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2cade80aa49d3" /><Relationship Type="http://schemas.openxmlformats.org/officeDocument/2006/relationships/slide" Target="/ppt/slides/slide1.xml" Id="R273b24134c3c40e1" /><Relationship Type="http://schemas.openxmlformats.org/officeDocument/2006/relationships/slide" Target="/ppt/slides/slide2.xml" Id="R69af54581c974fb5" /><Relationship Type="http://schemas.openxmlformats.org/officeDocument/2006/relationships/slide" Target="/ppt/slides/slide3.xml" Id="R958af6b37a414db9" /><Relationship Type="http://schemas.openxmlformats.org/officeDocument/2006/relationships/slide" Target="/ppt/slides/slide4.xml" Id="R4da60030ae114b28" /><Relationship Type="http://schemas.openxmlformats.org/officeDocument/2006/relationships/slide" Target="/ppt/slides/slide5.xml" Id="R71368e1f90a64bb0" /><Relationship Type="http://schemas.openxmlformats.org/officeDocument/2006/relationships/slide" Target="/ppt/slides/slide6.xml" Id="Raaa55cf4de1a498d" /><Relationship Type="http://schemas.openxmlformats.org/officeDocument/2006/relationships/slide" Target="/ppt/slides/slide7.xml" Id="R8f93b6f43167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3cbe1f031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04cecc2b42cf" /><Relationship Type="http://schemas.openxmlformats.org/officeDocument/2006/relationships/theme" Target="/ppt/slideMasters/theme/theme1.xml" Id="R368696cfc980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404cecc2b42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092c04a9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11ad4b85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5c05e04a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869db67a1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2e4a632b4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67559925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ae047fa0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&amp; 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G EIENDOM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4 100 543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−3 097 531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64 891 651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Bertelsen &amp; Garpestad AS, Hovlandsveien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810 556 722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EIENDOM AS</a:t>
            </a:r>
          </a:p>
        </p:txBody>
      </p:sp>
    </p:spTree>
  </p:cSld>
  <p:clrMapOvr>
    <a:masterClrMapping xmlns:a="http://schemas.openxmlformats.org/drawingml/2006/main"/>
  </p:clrMapOvr>
</p:sld>
</file>