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968930d87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2904135d146f9"/>
  </p:sldMasterIdLst>
  <p:sldIdLst>
    <p:sldId xmlns:r="http://schemas.openxmlformats.org/officeDocument/2006/relationships" id="256" r:id="R3646b34d6728439c"/>
    <p:sldId xmlns:r="http://schemas.openxmlformats.org/officeDocument/2006/relationships" id="257" r:id="R540cbebac41b4805"/>
    <p:sldId xmlns:r="http://schemas.openxmlformats.org/officeDocument/2006/relationships" id="258" r:id="R0f1ac23bd5c5493c"/>
    <p:sldId xmlns:r="http://schemas.openxmlformats.org/officeDocument/2006/relationships" id="259" r:id="Rb416471a527a4648"/>
    <p:sldId xmlns:r="http://schemas.openxmlformats.org/officeDocument/2006/relationships" id="260" r:id="Rf9b2b9477a054bb7"/>
    <p:sldId xmlns:r="http://schemas.openxmlformats.org/officeDocument/2006/relationships" id="261" r:id="Rc20af032e03f45eb"/>
    <p:sldId xmlns:r="http://schemas.openxmlformats.org/officeDocument/2006/relationships" id="262" r:id="R5765cc1a12f847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2904135d146f9" /><Relationship Type="http://schemas.openxmlformats.org/officeDocument/2006/relationships/slide" Target="/ppt/slides/slide1.xml" Id="R3646b34d6728439c" /><Relationship Type="http://schemas.openxmlformats.org/officeDocument/2006/relationships/slide" Target="/ppt/slides/slide2.xml" Id="R540cbebac41b4805" /><Relationship Type="http://schemas.openxmlformats.org/officeDocument/2006/relationships/slide" Target="/ppt/slides/slide3.xml" Id="R0f1ac23bd5c5493c" /><Relationship Type="http://schemas.openxmlformats.org/officeDocument/2006/relationships/slide" Target="/ppt/slides/slide4.xml" Id="Rb416471a527a4648" /><Relationship Type="http://schemas.openxmlformats.org/officeDocument/2006/relationships/slide" Target="/ppt/slides/slide5.xml" Id="Rf9b2b9477a054bb7" /><Relationship Type="http://schemas.openxmlformats.org/officeDocument/2006/relationships/slide" Target="/ppt/slides/slide6.xml" Id="Rc20af032e03f45eb" /><Relationship Type="http://schemas.openxmlformats.org/officeDocument/2006/relationships/slide" Target="/ppt/slides/slide7.xml" Id="R5765cc1a12f847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e60d478d7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ea8ec51694d20" /><Relationship Type="http://schemas.openxmlformats.org/officeDocument/2006/relationships/theme" Target="/ppt/slideMasters/theme/theme1.xml" Id="R81d14edbff24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ea8ec5169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605c653da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9e037be08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581168a794a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7d4e4b778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afee3fae1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622267adf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8746f88bc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CHR BRUN TORVET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CHR BRUN TORVET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13 443 227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7 850 475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49 142 458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55 938 763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KVITTINGEN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KYPRO 1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SKJEVLINGEN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SKÅRA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KVITTINGEN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KYPRO 1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Torgallmenningen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810 855 762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CHR BRUN TORVET</a:t>
            </a:r>
          </a:p>
        </p:txBody>
      </p:sp>
    </p:spTree>
  </p:cSld>
  <p:clrMapOvr>
    <a:masterClrMapping xmlns:a="http://schemas.openxmlformats.org/drawingml/2006/main"/>
  </p:clrMapOvr>
</p:sld>
</file>