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b10e94329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9c6921780433b"/>
  </p:sldMasterIdLst>
  <p:sldIdLst>
    <p:sldId xmlns:r="http://schemas.openxmlformats.org/officeDocument/2006/relationships" id="256" r:id="R56c4e5d1558e4710"/>
    <p:sldId xmlns:r="http://schemas.openxmlformats.org/officeDocument/2006/relationships" id="257" r:id="R0425b59a765442e4"/>
    <p:sldId xmlns:r="http://schemas.openxmlformats.org/officeDocument/2006/relationships" id="258" r:id="Rf004663b552748de"/>
    <p:sldId xmlns:r="http://schemas.openxmlformats.org/officeDocument/2006/relationships" id="259" r:id="Rdad7159baafc4ed8"/>
    <p:sldId xmlns:r="http://schemas.openxmlformats.org/officeDocument/2006/relationships" id="260" r:id="R53bd56b78f4e4390"/>
    <p:sldId xmlns:r="http://schemas.openxmlformats.org/officeDocument/2006/relationships" id="261" r:id="Re47d4b32f99f4f87"/>
    <p:sldId xmlns:r="http://schemas.openxmlformats.org/officeDocument/2006/relationships" id="262" r:id="R594ae9894be7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9c6921780433b" /><Relationship Type="http://schemas.openxmlformats.org/officeDocument/2006/relationships/slide" Target="/ppt/slides/slide1.xml" Id="R56c4e5d1558e4710" /><Relationship Type="http://schemas.openxmlformats.org/officeDocument/2006/relationships/slide" Target="/ppt/slides/slide2.xml" Id="R0425b59a765442e4" /><Relationship Type="http://schemas.openxmlformats.org/officeDocument/2006/relationships/slide" Target="/ppt/slides/slide3.xml" Id="Rf004663b552748de" /><Relationship Type="http://schemas.openxmlformats.org/officeDocument/2006/relationships/slide" Target="/ppt/slides/slide4.xml" Id="Rdad7159baafc4ed8" /><Relationship Type="http://schemas.openxmlformats.org/officeDocument/2006/relationships/slide" Target="/ppt/slides/slide5.xml" Id="R53bd56b78f4e4390" /><Relationship Type="http://schemas.openxmlformats.org/officeDocument/2006/relationships/slide" Target="/ppt/slides/slide6.xml" Id="Re47d4b32f99f4f87" /><Relationship Type="http://schemas.openxmlformats.org/officeDocument/2006/relationships/slide" Target="/ppt/slides/slide7.xml" Id="R594ae9894be7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d5a96cc87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ad602d4342ce" /><Relationship Type="http://schemas.openxmlformats.org/officeDocument/2006/relationships/theme" Target="/ppt/slideMasters/theme/theme1.xml" Id="Rf11af94dc7ea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1ad602d43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9e2c382d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55c323da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bc1fad45b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6bd55abbd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7d0c32de3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c35a62fd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f35e5e72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