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5130d4ad7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80769cd2204e3b"/>
  </p:sldMasterIdLst>
  <p:sldIdLst>
    <p:sldId xmlns:r="http://schemas.openxmlformats.org/officeDocument/2006/relationships" id="256" r:id="Rc52d7dc09bb14e31"/>
    <p:sldId xmlns:r="http://schemas.openxmlformats.org/officeDocument/2006/relationships" id="257" r:id="Re849d10769014727"/>
    <p:sldId xmlns:r="http://schemas.openxmlformats.org/officeDocument/2006/relationships" id="258" r:id="Ra7979f1cf6a7474b"/>
    <p:sldId xmlns:r="http://schemas.openxmlformats.org/officeDocument/2006/relationships" id="259" r:id="R841353efb94e4416"/>
    <p:sldId xmlns:r="http://schemas.openxmlformats.org/officeDocument/2006/relationships" id="260" r:id="R76dbee77eb1442d5"/>
    <p:sldId xmlns:r="http://schemas.openxmlformats.org/officeDocument/2006/relationships" id="261" r:id="Rcd8ccc283471428a"/>
    <p:sldId xmlns:r="http://schemas.openxmlformats.org/officeDocument/2006/relationships" id="262" r:id="Ra403ff5b1e4c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0769cd2204e3b" /><Relationship Type="http://schemas.openxmlformats.org/officeDocument/2006/relationships/slide" Target="/ppt/slides/slide1.xml" Id="Rc52d7dc09bb14e31" /><Relationship Type="http://schemas.openxmlformats.org/officeDocument/2006/relationships/slide" Target="/ppt/slides/slide2.xml" Id="Re849d10769014727" /><Relationship Type="http://schemas.openxmlformats.org/officeDocument/2006/relationships/slide" Target="/ppt/slides/slide3.xml" Id="Ra7979f1cf6a7474b" /><Relationship Type="http://schemas.openxmlformats.org/officeDocument/2006/relationships/slide" Target="/ppt/slides/slide4.xml" Id="R841353efb94e4416" /><Relationship Type="http://schemas.openxmlformats.org/officeDocument/2006/relationships/slide" Target="/ppt/slides/slide5.xml" Id="R76dbee77eb1442d5" /><Relationship Type="http://schemas.openxmlformats.org/officeDocument/2006/relationships/slide" Target="/ppt/slides/slide6.xml" Id="Rcd8ccc283471428a" /><Relationship Type="http://schemas.openxmlformats.org/officeDocument/2006/relationships/slide" Target="/ppt/slides/slide7.xml" Id="Ra403ff5b1e4c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505932c795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a45f8ed5147d4" /><Relationship Type="http://schemas.openxmlformats.org/officeDocument/2006/relationships/theme" Target="/ppt/slideMasters/theme/theme1.xml" Id="R1236c1ca016348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2a45f8ed51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ae476c5844d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073a6dd4141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564b8c53c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5d0975269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218bde0d84b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a765be1654e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21977553241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 FLAKOLL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FLAKOLL AS ble etablert [år] og holder til i Reistad.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1 272 014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9 147 208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9 165 730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FLATEKVAL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Øvregrenda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3425 Reistad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84 07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811 577 332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FLAKOLL AS</a:t>
            </a:r>
          </a:p>
        </p:txBody>
      </p:sp>
    </p:spTree>
  </p:cSld>
  <p:clrMapOvr>
    <a:masterClrMapping xmlns:a="http://schemas.openxmlformats.org/drawingml/2006/main"/>
  </p:clrMapOvr>
</p:sld>
</file>