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0b3dadac1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e3c2736de4e08"/>
  </p:sldMasterIdLst>
  <p:sldIdLst>
    <p:sldId xmlns:r="http://schemas.openxmlformats.org/officeDocument/2006/relationships" id="256" r:id="R37fb1dbf62114dab"/>
    <p:sldId xmlns:r="http://schemas.openxmlformats.org/officeDocument/2006/relationships" id="257" r:id="R20a68879876a4cce"/>
    <p:sldId xmlns:r="http://schemas.openxmlformats.org/officeDocument/2006/relationships" id="258" r:id="R3e2dcb72a12444ac"/>
    <p:sldId xmlns:r="http://schemas.openxmlformats.org/officeDocument/2006/relationships" id="259" r:id="R484deeb7af4944b3"/>
    <p:sldId xmlns:r="http://schemas.openxmlformats.org/officeDocument/2006/relationships" id="260" r:id="R805e07b4ec844a02"/>
    <p:sldId xmlns:r="http://schemas.openxmlformats.org/officeDocument/2006/relationships" id="261" r:id="Rbc4af90b17b0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e3c2736de4e08" /><Relationship Type="http://schemas.openxmlformats.org/officeDocument/2006/relationships/slide" Target="/ppt/slides/slide1.xml" Id="R37fb1dbf62114dab" /><Relationship Type="http://schemas.openxmlformats.org/officeDocument/2006/relationships/slide" Target="/ppt/slides/slide2.xml" Id="R20a68879876a4cce" /><Relationship Type="http://schemas.openxmlformats.org/officeDocument/2006/relationships/slide" Target="/ppt/slides/slide3.xml" Id="R3e2dcb72a12444ac" /><Relationship Type="http://schemas.openxmlformats.org/officeDocument/2006/relationships/slide" Target="/ppt/slides/slide4.xml" Id="R484deeb7af4944b3" /><Relationship Type="http://schemas.openxmlformats.org/officeDocument/2006/relationships/slide" Target="/ppt/slides/slide5.xml" Id="R805e07b4ec844a02" /><Relationship Type="http://schemas.openxmlformats.org/officeDocument/2006/relationships/slide" Target="/ppt/slides/slide6.xml" Id="Rbc4af90b17b0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c1172e91740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11e7b10a44598" /><Relationship Type="http://schemas.openxmlformats.org/officeDocument/2006/relationships/theme" Target="/ppt/slideMasters/theme/theme1.xml" Id="R6ea79dd778f2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11e7b10a445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f9042485d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06ec3ff1e4a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5215ceb71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8999a9be245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2a74bf95f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6121fb35d4c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UTEPLASSEN.NO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UTEPLASSEN.NO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UTEPLASSEN.NO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UTEPLASSEN.NO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UTEPLASSEN.NO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UTEPLASSEN.NO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EIENDOM OG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GRUNDVIG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UTEPLASSEN.NO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Stabburveien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www.uteplassen.no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811 620 122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UTEPLASSEN.NO AS</a:t>
            </a:r>
          </a:p>
        </p:txBody>
      </p:sp>
    </p:spTree>
  </p:cSld>
  <p:clrMapOvr>
    <a:masterClrMapping xmlns:a="http://schemas.openxmlformats.org/drawingml/2006/main"/>
  </p:clrMapOvr>
</p:sld>
</file>