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82a1576539d400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9f941e5048246a9"/>
  </p:sldMasterIdLst>
  <p:sldIdLst>
    <p:sldId xmlns:r="http://schemas.openxmlformats.org/officeDocument/2006/relationships" id="256" r:id="R26011a66dbcc4c4b"/>
    <p:sldId xmlns:r="http://schemas.openxmlformats.org/officeDocument/2006/relationships" id="257" r:id="Rb1a039d52d76464d"/>
    <p:sldId xmlns:r="http://schemas.openxmlformats.org/officeDocument/2006/relationships" id="258" r:id="Reebdecd6ac0d4348"/>
    <p:sldId xmlns:r="http://schemas.openxmlformats.org/officeDocument/2006/relationships" id="259" r:id="R01207b12c131447a"/>
    <p:sldId xmlns:r="http://schemas.openxmlformats.org/officeDocument/2006/relationships" id="260" r:id="R00bf3d21b98a43ac"/>
    <p:sldId xmlns:r="http://schemas.openxmlformats.org/officeDocument/2006/relationships" id="261" r:id="Rf7c256d820c644c3"/>
    <p:sldId xmlns:r="http://schemas.openxmlformats.org/officeDocument/2006/relationships" id="262" r:id="Rb620a51f423a4c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941e5048246a9" /><Relationship Type="http://schemas.openxmlformats.org/officeDocument/2006/relationships/slide" Target="/ppt/slides/slide1.xml" Id="R26011a66dbcc4c4b" /><Relationship Type="http://schemas.openxmlformats.org/officeDocument/2006/relationships/slide" Target="/ppt/slides/slide2.xml" Id="Rb1a039d52d76464d" /><Relationship Type="http://schemas.openxmlformats.org/officeDocument/2006/relationships/slide" Target="/ppt/slides/slide3.xml" Id="Reebdecd6ac0d4348" /><Relationship Type="http://schemas.openxmlformats.org/officeDocument/2006/relationships/slide" Target="/ppt/slides/slide4.xml" Id="R01207b12c131447a" /><Relationship Type="http://schemas.openxmlformats.org/officeDocument/2006/relationships/slide" Target="/ppt/slides/slide5.xml" Id="R00bf3d21b98a43ac" /><Relationship Type="http://schemas.openxmlformats.org/officeDocument/2006/relationships/slide" Target="/ppt/slides/slide6.xml" Id="Rf7c256d820c644c3" /><Relationship Type="http://schemas.openxmlformats.org/officeDocument/2006/relationships/slide" Target="/ppt/slides/slide7.xml" Id="Rb620a51f423a4c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901092aa8d949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bb38926314044" /><Relationship Type="http://schemas.openxmlformats.org/officeDocument/2006/relationships/theme" Target="/ppt/slideMasters/theme/theme1.xml" Id="R4190c4e089064b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23bb3892631404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3537e9fb945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66ec61b2244dc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4bedd7951c42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600317abb4f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e94d7b51eb4c8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5e4fa5218b499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686974e2e4ae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OPTIMUSPISTOR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OPTIMUSPISTOR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OPTIMUSPISTOR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OPTIMUSPISTOR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OPTIMUSPISTOR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OPTIMUSPISTOR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22 943 733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3 358 903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3 674 646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100 234 897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108 424 861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OPTIMUSPISTOR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BENTE BREKKE ENGESET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OPTIMUSPISTOR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Hospitsveien 21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811 669 342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OPTIMUSPISTOR AS</a:t>
            </a:r>
          </a:p>
        </p:txBody>
      </p:sp>
    </p:spTree>
  </p:cSld>
  <p:clrMapOvr>
    <a:masterClrMapping xmlns:a="http://schemas.openxmlformats.org/drawingml/2006/main"/>
  </p:clrMapOvr>
</p:sld>
</file>