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29c97b8aa84f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6a894b3ef44df5"/>
  </p:sldMasterIdLst>
  <p:sldIdLst>
    <p:sldId xmlns:r="http://schemas.openxmlformats.org/officeDocument/2006/relationships" id="256" r:id="R318fd333633d4e31"/>
    <p:sldId xmlns:r="http://schemas.openxmlformats.org/officeDocument/2006/relationships" id="257" r:id="R674e685179da4f18"/>
    <p:sldId xmlns:r="http://schemas.openxmlformats.org/officeDocument/2006/relationships" id="258" r:id="Rb8e2bc3fc936404e"/>
    <p:sldId xmlns:r="http://schemas.openxmlformats.org/officeDocument/2006/relationships" id="259" r:id="R7fe7ec8f8b944208"/>
    <p:sldId xmlns:r="http://schemas.openxmlformats.org/officeDocument/2006/relationships" id="260" r:id="R08b7f2b6204b4457"/>
    <p:sldId xmlns:r="http://schemas.openxmlformats.org/officeDocument/2006/relationships" id="261" r:id="Ra3d371efde504eeb"/>
    <p:sldId xmlns:r="http://schemas.openxmlformats.org/officeDocument/2006/relationships" id="262" r:id="Rc01783f830714e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6a894b3ef44df5" /><Relationship Type="http://schemas.openxmlformats.org/officeDocument/2006/relationships/slide" Target="/ppt/slides/slide1.xml" Id="R318fd333633d4e31" /><Relationship Type="http://schemas.openxmlformats.org/officeDocument/2006/relationships/slide" Target="/ppt/slides/slide2.xml" Id="R674e685179da4f18" /><Relationship Type="http://schemas.openxmlformats.org/officeDocument/2006/relationships/slide" Target="/ppt/slides/slide3.xml" Id="Rb8e2bc3fc936404e" /><Relationship Type="http://schemas.openxmlformats.org/officeDocument/2006/relationships/slide" Target="/ppt/slides/slide4.xml" Id="R7fe7ec8f8b944208" /><Relationship Type="http://schemas.openxmlformats.org/officeDocument/2006/relationships/slide" Target="/ppt/slides/slide5.xml" Id="R08b7f2b6204b4457" /><Relationship Type="http://schemas.openxmlformats.org/officeDocument/2006/relationships/slide" Target="/ppt/slides/slide6.xml" Id="Ra3d371efde504eeb" /><Relationship Type="http://schemas.openxmlformats.org/officeDocument/2006/relationships/slide" Target="/ppt/slides/slide7.xml" Id="Rc01783f830714e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4ad9ff86a44f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a049d7e2b44f6" /><Relationship Type="http://schemas.openxmlformats.org/officeDocument/2006/relationships/theme" Target="/ppt/slideMasters/theme/theme1.xml" Id="R50fd2726bf3f4f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4a049d7e2b44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5202d70e94d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0034a64d443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5bbe8017546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96dd9106842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57c8c905645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d033d459745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07ed3828344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RVT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RVT REGNSKAP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4 117 397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1 639 862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1 307 567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1 568 307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3 007 871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TUFTE RØNNAUG VEBERG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TUFTE OVE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TUFTE MARIANN VEBERG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TUFTE-GRAVDAL KAROLINE V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Eikengstubben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3404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post@rvtregnskap.no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811 997 862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