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b58038cfc947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9d6f2f963049ef"/>
  </p:sldMasterIdLst>
  <p:sldIdLst>
    <p:sldId xmlns:r="http://schemas.openxmlformats.org/officeDocument/2006/relationships" id="256" r:id="Red7ddb65ea6e45ec"/>
    <p:sldId xmlns:r="http://schemas.openxmlformats.org/officeDocument/2006/relationships" id="257" r:id="R2c94a7ab21bc463a"/>
    <p:sldId xmlns:r="http://schemas.openxmlformats.org/officeDocument/2006/relationships" id="258" r:id="R817464d6d8794377"/>
    <p:sldId xmlns:r="http://schemas.openxmlformats.org/officeDocument/2006/relationships" id="259" r:id="R19eb5a734cdc4c43"/>
    <p:sldId xmlns:r="http://schemas.openxmlformats.org/officeDocument/2006/relationships" id="260" r:id="R3a5e941e225c4d5e"/>
    <p:sldId xmlns:r="http://schemas.openxmlformats.org/officeDocument/2006/relationships" id="261" r:id="R98ed85f08ea548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9d6f2f963049ef" /><Relationship Type="http://schemas.openxmlformats.org/officeDocument/2006/relationships/slide" Target="/ppt/slides/slide1.xml" Id="Red7ddb65ea6e45ec" /><Relationship Type="http://schemas.openxmlformats.org/officeDocument/2006/relationships/slide" Target="/ppt/slides/slide2.xml" Id="R2c94a7ab21bc463a" /><Relationship Type="http://schemas.openxmlformats.org/officeDocument/2006/relationships/slide" Target="/ppt/slides/slide3.xml" Id="R817464d6d8794377" /><Relationship Type="http://schemas.openxmlformats.org/officeDocument/2006/relationships/slide" Target="/ppt/slides/slide4.xml" Id="R19eb5a734cdc4c43" /><Relationship Type="http://schemas.openxmlformats.org/officeDocument/2006/relationships/slide" Target="/ppt/slides/slide5.xml" Id="R3a5e941e225c4d5e" /><Relationship Type="http://schemas.openxmlformats.org/officeDocument/2006/relationships/slide" Target="/ppt/slides/slide6.xml" Id="R98ed85f08ea548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14cd692dfb41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350186c4443c5" /><Relationship Type="http://schemas.openxmlformats.org/officeDocument/2006/relationships/theme" Target="/ppt/slideMasters/theme/theme1.xml" Id="R0607523ccb3647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5350186c4443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80f29ae3e46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b9c691c144a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0fe6117ce42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6c65f31174c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f01cef17f4f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41d33a8ab40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AMORS BILER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AMORS BILER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AMORS BILER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AMORS BILER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AMORS BILER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AMORS BILER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Marmorveien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9408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bilutleie@jldekksenter.no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www.rent-a-wreck.no/location/norge/harstad-evenes-airport/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812 049 992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AMORS BILER AS</a:t>
            </a:r>
          </a:p>
        </p:txBody>
      </p:sp>
    </p:spTree>
  </p:cSld>
  <p:clrMapOvr>
    <a:masterClrMapping xmlns:a="http://schemas.openxmlformats.org/drawingml/2006/main"/>
  </p:clrMapOvr>
</p:sld>
</file>