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60a72f245c46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c879d6edbd4248"/>
  </p:sldMasterIdLst>
  <p:sldIdLst>
    <p:sldId xmlns:r="http://schemas.openxmlformats.org/officeDocument/2006/relationships" id="256" r:id="R295dbb26d4dc4e51"/>
    <p:sldId xmlns:r="http://schemas.openxmlformats.org/officeDocument/2006/relationships" id="257" r:id="R988707b0b2f34e95"/>
    <p:sldId xmlns:r="http://schemas.openxmlformats.org/officeDocument/2006/relationships" id="258" r:id="Re60610334f2a4025"/>
    <p:sldId xmlns:r="http://schemas.openxmlformats.org/officeDocument/2006/relationships" id="259" r:id="R5253268529714c1b"/>
    <p:sldId xmlns:r="http://schemas.openxmlformats.org/officeDocument/2006/relationships" id="260" r:id="R4fe8ef5e9d5540e6"/>
    <p:sldId xmlns:r="http://schemas.openxmlformats.org/officeDocument/2006/relationships" id="261" r:id="Ree13f9c76eb94529"/>
    <p:sldId xmlns:r="http://schemas.openxmlformats.org/officeDocument/2006/relationships" id="262" r:id="Rab9cbaa0596e4e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879d6edbd4248" /><Relationship Type="http://schemas.openxmlformats.org/officeDocument/2006/relationships/slide" Target="/ppt/slides/slide1.xml" Id="R295dbb26d4dc4e51" /><Relationship Type="http://schemas.openxmlformats.org/officeDocument/2006/relationships/slide" Target="/ppt/slides/slide2.xml" Id="R988707b0b2f34e95" /><Relationship Type="http://schemas.openxmlformats.org/officeDocument/2006/relationships/slide" Target="/ppt/slides/slide3.xml" Id="Re60610334f2a4025" /><Relationship Type="http://schemas.openxmlformats.org/officeDocument/2006/relationships/slide" Target="/ppt/slides/slide4.xml" Id="R5253268529714c1b" /><Relationship Type="http://schemas.openxmlformats.org/officeDocument/2006/relationships/slide" Target="/ppt/slides/slide5.xml" Id="R4fe8ef5e9d5540e6" /><Relationship Type="http://schemas.openxmlformats.org/officeDocument/2006/relationships/slide" Target="/ppt/slides/slide6.xml" Id="Ree13f9c76eb94529" /><Relationship Type="http://schemas.openxmlformats.org/officeDocument/2006/relationships/slide" Target="/ppt/slides/slide7.xml" Id="Rab9cbaa0596e4e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833e3789249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97bedaee34a7f" /><Relationship Type="http://schemas.openxmlformats.org/officeDocument/2006/relationships/theme" Target="/ppt/slideMasters/theme/theme1.xml" Id="R3da804f5fdf248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797bedaee34a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475c739c147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20c02acb147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b5cd26fbd46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4667180fa4b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426fd3fad4d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9a0e4842b44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ff4886a1842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AMORS BILER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AMORS BILER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AMORS BILER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AMORS BILER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AMORS BILER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AMORS BILER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10 440 792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683 022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310 868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2 770 709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7 409 279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AMORS BILER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JON-ARE  –  62,5 %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 HILDE KRISTIN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JONAS MORK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AMORS BILER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Marmorveien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9408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bilutleie@jldekksenter.no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www.rent-a-wreck.no/location/norge/harstad-evenes-airport/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812 049 992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AMORS BILER AS</a:t>
            </a:r>
          </a:p>
        </p:txBody>
      </p:sp>
    </p:spTree>
  </p:cSld>
  <p:clrMapOvr>
    <a:masterClrMapping xmlns:a="http://schemas.openxmlformats.org/drawingml/2006/main"/>
  </p:clrMapOvr>
</p:sld>
</file>