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80648d439c4a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a817a3c4c84f95"/>
  </p:sldMasterIdLst>
  <p:sldIdLst>
    <p:sldId xmlns:r="http://schemas.openxmlformats.org/officeDocument/2006/relationships" id="256" r:id="R9a08c623a6174f8d"/>
    <p:sldId xmlns:r="http://schemas.openxmlformats.org/officeDocument/2006/relationships" id="257" r:id="R73c643c10de74785"/>
    <p:sldId xmlns:r="http://schemas.openxmlformats.org/officeDocument/2006/relationships" id="258" r:id="R1d6f8fdcea2d41ab"/>
    <p:sldId xmlns:r="http://schemas.openxmlformats.org/officeDocument/2006/relationships" id="259" r:id="R9c1a123209d94651"/>
    <p:sldId xmlns:r="http://schemas.openxmlformats.org/officeDocument/2006/relationships" id="260" r:id="R5ee6a1ea0e0242f1"/>
    <p:sldId xmlns:r="http://schemas.openxmlformats.org/officeDocument/2006/relationships" id="261" r:id="R49b7bb1f49d744df"/>
    <p:sldId xmlns:r="http://schemas.openxmlformats.org/officeDocument/2006/relationships" id="262" r:id="Racce87e2b97349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a817a3c4c84f95" /><Relationship Type="http://schemas.openxmlformats.org/officeDocument/2006/relationships/slide" Target="/ppt/slides/slide1.xml" Id="R9a08c623a6174f8d" /><Relationship Type="http://schemas.openxmlformats.org/officeDocument/2006/relationships/slide" Target="/ppt/slides/slide2.xml" Id="R73c643c10de74785" /><Relationship Type="http://schemas.openxmlformats.org/officeDocument/2006/relationships/slide" Target="/ppt/slides/slide3.xml" Id="R1d6f8fdcea2d41ab" /><Relationship Type="http://schemas.openxmlformats.org/officeDocument/2006/relationships/slide" Target="/ppt/slides/slide4.xml" Id="R9c1a123209d94651" /><Relationship Type="http://schemas.openxmlformats.org/officeDocument/2006/relationships/slide" Target="/ppt/slides/slide5.xml" Id="R5ee6a1ea0e0242f1" /><Relationship Type="http://schemas.openxmlformats.org/officeDocument/2006/relationships/slide" Target="/ppt/slides/slide6.xml" Id="R49b7bb1f49d744df" /><Relationship Type="http://schemas.openxmlformats.org/officeDocument/2006/relationships/slide" Target="/ppt/slides/slide7.xml" Id="Racce87e2b97349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37b4e4c9714e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e64f99c6ec4005" /><Relationship Type="http://schemas.openxmlformats.org/officeDocument/2006/relationships/theme" Target="/ppt/slideMasters/theme/theme1.xml" Id="Red877c54840845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e64f99c6ec40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548b1bbdc24c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65174c0ff468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8cdf247a7049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5b60f01daf4d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03246984d44e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6bd116bc5148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22da1f2a64b5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HERBRANDSEN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HERBRANDSEN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HERBRANDSEN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HERBRANDSEN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HERBRANDSEN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HERBRANDSEN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937 712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−872 512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2 849 293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53 991 579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73 565 082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HERBRANDSEN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THORBJØRN HERBRANDSEN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HERBRANDSEN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Ringshusveien 34A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812 070 592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HERBRANDSEN INVEST AS</a:t>
            </a:r>
          </a:p>
        </p:txBody>
      </p:sp>
    </p:spTree>
  </p:cSld>
  <p:clrMapOvr>
    <a:masterClrMapping xmlns:a="http://schemas.openxmlformats.org/drawingml/2006/main"/>
  </p:clrMapOvr>
</p:sld>
</file>