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f3207245ad4d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2a64fca03444d9"/>
  </p:sldMasterIdLst>
  <p:sldIdLst>
    <p:sldId xmlns:r="http://schemas.openxmlformats.org/officeDocument/2006/relationships" id="256" r:id="R091bef657b044507"/>
    <p:sldId xmlns:r="http://schemas.openxmlformats.org/officeDocument/2006/relationships" id="257" r:id="R6270955887144ab9"/>
    <p:sldId xmlns:r="http://schemas.openxmlformats.org/officeDocument/2006/relationships" id="258" r:id="Rdef395cca609456d"/>
    <p:sldId xmlns:r="http://schemas.openxmlformats.org/officeDocument/2006/relationships" id="259" r:id="Rc093dd0a73d948c0"/>
    <p:sldId xmlns:r="http://schemas.openxmlformats.org/officeDocument/2006/relationships" id="260" r:id="Rd2ff62882b154a90"/>
    <p:sldId xmlns:r="http://schemas.openxmlformats.org/officeDocument/2006/relationships" id="261" r:id="R9c35652c389c456f"/>
    <p:sldId xmlns:r="http://schemas.openxmlformats.org/officeDocument/2006/relationships" id="262" r:id="R534cb836f68b41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a64fca03444d9" /><Relationship Type="http://schemas.openxmlformats.org/officeDocument/2006/relationships/slide" Target="/ppt/slides/slide1.xml" Id="R091bef657b044507" /><Relationship Type="http://schemas.openxmlformats.org/officeDocument/2006/relationships/slide" Target="/ppt/slides/slide2.xml" Id="R6270955887144ab9" /><Relationship Type="http://schemas.openxmlformats.org/officeDocument/2006/relationships/slide" Target="/ppt/slides/slide3.xml" Id="Rdef395cca609456d" /><Relationship Type="http://schemas.openxmlformats.org/officeDocument/2006/relationships/slide" Target="/ppt/slides/slide4.xml" Id="Rc093dd0a73d948c0" /><Relationship Type="http://schemas.openxmlformats.org/officeDocument/2006/relationships/slide" Target="/ppt/slides/slide5.xml" Id="Rd2ff62882b154a90" /><Relationship Type="http://schemas.openxmlformats.org/officeDocument/2006/relationships/slide" Target="/ppt/slides/slide6.xml" Id="R9c35652c389c456f" /><Relationship Type="http://schemas.openxmlformats.org/officeDocument/2006/relationships/slide" Target="/ppt/slides/slide7.xml" Id="R534cb836f68b41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972578266a4f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4106395884912" /><Relationship Type="http://schemas.openxmlformats.org/officeDocument/2006/relationships/theme" Target="/ppt/slideMasters/theme/theme1.xml" Id="R0306b39d426344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641063958849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ae1cb5ef649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6d219b2e54d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9bb6d1fef40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d906c6e544d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13c1ec9f04b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f1cf85b0542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b8b1d7ecc4d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BLOMSTERBAKKEN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BLOMSTERBAKKEN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BLOMSTERBAKKEN 2 AS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BLOMSTERBAKKEN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BLOMSTERBAKKEN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BLOMSTERBAKKEN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2 003 644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−2 261 104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6 797 679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44 881 232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51 791 910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BLOMSTERBAKKEN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FEET OLE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FEET OLE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ADAGRAD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VIFE HOLDING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BLOMSTERBAKKEN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Feet, Rauerskauveien 507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812 170 112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BLOMSTERBAKKEN 2 AS</a:t>
            </a:r>
          </a:p>
        </p:txBody>
      </p:sp>
    </p:spTree>
  </p:cSld>
  <p:clrMapOvr>
    <a:masterClrMapping xmlns:a="http://schemas.openxmlformats.org/drawingml/2006/main"/>
  </p:clrMapOvr>
</p:sld>
</file>