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2366dd1dc41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bf9664a5214d05"/>
  </p:sldMasterIdLst>
  <p:sldIdLst>
    <p:sldId xmlns:r="http://schemas.openxmlformats.org/officeDocument/2006/relationships" id="256" r:id="R91d96a80de204090"/>
    <p:sldId xmlns:r="http://schemas.openxmlformats.org/officeDocument/2006/relationships" id="257" r:id="R31b6ec8cf24543d7"/>
    <p:sldId xmlns:r="http://schemas.openxmlformats.org/officeDocument/2006/relationships" id="258" r:id="R415b949d20564c8a"/>
    <p:sldId xmlns:r="http://schemas.openxmlformats.org/officeDocument/2006/relationships" id="259" r:id="Rc19aa32335494493"/>
    <p:sldId xmlns:r="http://schemas.openxmlformats.org/officeDocument/2006/relationships" id="260" r:id="R0afc3a6b983b4ccc"/>
    <p:sldId xmlns:r="http://schemas.openxmlformats.org/officeDocument/2006/relationships" id="261" r:id="R0ac8a8bf754b49c1"/>
    <p:sldId xmlns:r="http://schemas.openxmlformats.org/officeDocument/2006/relationships" id="262" r:id="R0b2c1e9d5a0c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f9664a5214d05" /><Relationship Type="http://schemas.openxmlformats.org/officeDocument/2006/relationships/slide" Target="/ppt/slides/slide1.xml" Id="R91d96a80de204090" /><Relationship Type="http://schemas.openxmlformats.org/officeDocument/2006/relationships/slide" Target="/ppt/slides/slide2.xml" Id="R31b6ec8cf24543d7" /><Relationship Type="http://schemas.openxmlformats.org/officeDocument/2006/relationships/slide" Target="/ppt/slides/slide3.xml" Id="R415b949d20564c8a" /><Relationship Type="http://schemas.openxmlformats.org/officeDocument/2006/relationships/slide" Target="/ppt/slides/slide4.xml" Id="Rc19aa32335494493" /><Relationship Type="http://schemas.openxmlformats.org/officeDocument/2006/relationships/slide" Target="/ppt/slides/slide5.xml" Id="R0afc3a6b983b4ccc" /><Relationship Type="http://schemas.openxmlformats.org/officeDocument/2006/relationships/slide" Target="/ppt/slides/slide6.xml" Id="R0ac8a8bf754b49c1" /><Relationship Type="http://schemas.openxmlformats.org/officeDocument/2006/relationships/slide" Target="/ppt/slides/slide7.xml" Id="R0b2c1e9d5a0c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df1cf7c32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245711c404786" /><Relationship Type="http://schemas.openxmlformats.org/officeDocument/2006/relationships/theme" Target="/ppt/slideMasters/theme/theme1.xml" Id="R42b510f16373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245711c40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d41fca03d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53ce462d1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b8445dbb6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1d134dfe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6f347623a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df9205a4c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019ed30c1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HAFS BETONGBYGG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 BETONGBYGG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24 675 175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716 151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1 584 514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5 226 546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ANTONISEN  –  34,1 %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LEIRPOLL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JARLE HØYDAL LØSETH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post@hafsbetongbygg.no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hafsbetongbygg.no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812 232 002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HAFS BETONGBYGG AS</a:t>
            </a:r>
          </a:p>
        </p:txBody>
      </p:sp>
    </p:spTree>
  </p:cSld>
  <p:clrMapOvr>
    <a:masterClrMapping xmlns:a="http://schemas.openxmlformats.org/drawingml/2006/main"/>
  </p:clrMapOvr>
</p:sld>
</file>