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3c6804baf24e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50a6f5cf144227"/>
  </p:sldMasterIdLst>
  <p:sldIdLst>
    <p:sldId xmlns:r="http://schemas.openxmlformats.org/officeDocument/2006/relationships" id="256" r:id="R19facd674fbd4cea"/>
    <p:sldId xmlns:r="http://schemas.openxmlformats.org/officeDocument/2006/relationships" id="257" r:id="Rc4a14dc66e3b4e11"/>
    <p:sldId xmlns:r="http://schemas.openxmlformats.org/officeDocument/2006/relationships" id="258" r:id="R77cd5c8802d141f8"/>
    <p:sldId xmlns:r="http://schemas.openxmlformats.org/officeDocument/2006/relationships" id="259" r:id="R1b156d6fecdc43d2"/>
    <p:sldId xmlns:r="http://schemas.openxmlformats.org/officeDocument/2006/relationships" id="260" r:id="Rce27f818458b4550"/>
    <p:sldId xmlns:r="http://schemas.openxmlformats.org/officeDocument/2006/relationships" id="261" r:id="Ra1325ad657a44a38"/>
    <p:sldId xmlns:r="http://schemas.openxmlformats.org/officeDocument/2006/relationships" id="262" r:id="R6d5acbc6fbc74c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50a6f5cf144227" /><Relationship Type="http://schemas.openxmlformats.org/officeDocument/2006/relationships/slide" Target="/ppt/slides/slide1.xml" Id="R19facd674fbd4cea" /><Relationship Type="http://schemas.openxmlformats.org/officeDocument/2006/relationships/slide" Target="/ppt/slides/slide2.xml" Id="Rc4a14dc66e3b4e11" /><Relationship Type="http://schemas.openxmlformats.org/officeDocument/2006/relationships/slide" Target="/ppt/slides/slide3.xml" Id="R77cd5c8802d141f8" /><Relationship Type="http://schemas.openxmlformats.org/officeDocument/2006/relationships/slide" Target="/ppt/slides/slide4.xml" Id="R1b156d6fecdc43d2" /><Relationship Type="http://schemas.openxmlformats.org/officeDocument/2006/relationships/slide" Target="/ppt/slides/slide5.xml" Id="Rce27f818458b4550" /><Relationship Type="http://schemas.openxmlformats.org/officeDocument/2006/relationships/slide" Target="/ppt/slides/slide6.xml" Id="Ra1325ad657a44a38" /><Relationship Type="http://schemas.openxmlformats.org/officeDocument/2006/relationships/slide" Target="/ppt/slides/slide7.xml" Id="R6d5acbc6fbc74c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226b2625f84b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f08480f044724" /><Relationship Type="http://schemas.openxmlformats.org/officeDocument/2006/relationships/theme" Target="/ppt/slideMasters/theme/theme1.xml" Id="R0b40eaf6cce24e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7f08480f0447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c5f48b2e348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8b5a4b2b443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5bff3b8604f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8a8bc714c4c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55263585741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0c9fe9ef343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adc7f9f7247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GOA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1 065 692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497 043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295 683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1 875 574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12 006 196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GOA LARS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3515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50 04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murmestergoa@hotmail.com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812 250 442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GOA AS</a:t>
            </a:r>
          </a:p>
        </p:txBody>
      </p:sp>
    </p:spTree>
  </p:cSld>
  <p:clrMapOvr>
    <a:masterClrMapping xmlns:a="http://schemas.openxmlformats.org/drawingml/2006/main"/>
  </p:clrMapOvr>
</p:sld>
</file>