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076e69685245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a0b157191b4fb3"/>
  </p:sldMasterIdLst>
  <p:sldIdLst>
    <p:sldId xmlns:r="http://schemas.openxmlformats.org/officeDocument/2006/relationships" id="256" r:id="R27a0d0599f8b4481"/>
    <p:sldId xmlns:r="http://schemas.openxmlformats.org/officeDocument/2006/relationships" id="257" r:id="Re2448d1f4ba14af5"/>
    <p:sldId xmlns:r="http://schemas.openxmlformats.org/officeDocument/2006/relationships" id="258" r:id="R46c303c8ac69404d"/>
    <p:sldId xmlns:r="http://schemas.openxmlformats.org/officeDocument/2006/relationships" id="259" r:id="R015e2aaf85864def"/>
    <p:sldId xmlns:r="http://schemas.openxmlformats.org/officeDocument/2006/relationships" id="260" r:id="R045f179e2da74ba5"/>
    <p:sldId xmlns:r="http://schemas.openxmlformats.org/officeDocument/2006/relationships" id="261" r:id="Rfe828e9668604042"/>
    <p:sldId xmlns:r="http://schemas.openxmlformats.org/officeDocument/2006/relationships" id="262" r:id="R3880065a9e4b4d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a0b157191b4fb3" /><Relationship Type="http://schemas.openxmlformats.org/officeDocument/2006/relationships/slide" Target="/ppt/slides/slide1.xml" Id="R27a0d0599f8b4481" /><Relationship Type="http://schemas.openxmlformats.org/officeDocument/2006/relationships/slide" Target="/ppt/slides/slide2.xml" Id="Re2448d1f4ba14af5" /><Relationship Type="http://schemas.openxmlformats.org/officeDocument/2006/relationships/slide" Target="/ppt/slides/slide3.xml" Id="R46c303c8ac69404d" /><Relationship Type="http://schemas.openxmlformats.org/officeDocument/2006/relationships/slide" Target="/ppt/slides/slide4.xml" Id="R015e2aaf85864def" /><Relationship Type="http://schemas.openxmlformats.org/officeDocument/2006/relationships/slide" Target="/ppt/slides/slide5.xml" Id="R045f179e2da74ba5" /><Relationship Type="http://schemas.openxmlformats.org/officeDocument/2006/relationships/slide" Target="/ppt/slides/slide6.xml" Id="Rfe828e9668604042" /><Relationship Type="http://schemas.openxmlformats.org/officeDocument/2006/relationships/slide" Target="/ppt/slides/slide7.xml" Id="R3880065a9e4b4d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78e29c45d049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ec0cb299b40b8" /><Relationship Type="http://schemas.openxmlformats.org/officeDocument/2006/relationships/theme" Target="/ppt/slideMasters/theme/theme1.xml" Id="Rce52a6c58dd54b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8ec0cb299b40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b085702694e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4cb8138e74e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83dfdcc3c4b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41a28838c43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041ff80d241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165baf40443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da173653f44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BG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BG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−127 857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−2 187 008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10 168 280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16 524 554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 JUNG BJØRN GUSTAV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Gregers Grams vei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812 318 632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CAPITAL AS</a:t>
            </a:r>
          </a:p>
        </p:txBody>
      </p:sp>
    </p:spTree>
  </p:cSld>
  <p:clrMapOvr>
    <a:masterClrMapping xmlns:a="http://schemas.openxmlformats.org/drawingml/2006/main"/>
  </p:clrMapOvr>
</p:sld>
</file>