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7f7829f15f47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584e4e19c4df5"/>
  </p:sldMasterIdLst>
  <p:sldIdLst>
    <p:sldId xmlns:r="http://schemas.openxmlformats.org/officeDocument/2006/relationships" id="256" r:id="R4d162e68a86b4561"/>
    <p:sldId xmlns:r="http://schemas.openxmlformats.org/officeDocument/2006/relationships" id="257" r:id="R5fb80f0e368a4269"/>
    <p:sldId xmlns:r="http://schemas.openxmlformats.org/officeDocument/2006/relationships" id="258" r:id="R6026eac10e8846e0"/>
    <p:sldId xmlns:r="http://schemas.openxmlformats.org/officeDocument/2006/relationships" id="259" r:id="R17027d887385450d"/>
    <p:sldId xmlns:r="http://schemas.openxmlformats.org/officeDocument/2006/relationships" id="260" r:id="R1badac1e5469415f"/>
    <p:sldId xmlns:r="http://schemas.openxmlformats.org/officeDocument/2006/relationships" id="261" r:id="Rfb7a47148cf745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584e4e19c4df5" /><Relationship Type="http://schemas.openxmlformats.org/officeDocument/2006/relationships/slide" Target="/ppt/slides/slide1.xml" Id="R4d162e68a86b4561" /><Relationship Type="http://schemas.openxmlformats.org/officeDocument/2006/relationships/slide" Target="/ppt/slides/slide2.xml" Id="R5fb80f0e368a4269" /><Relationship Type="http://schemas.openxmlformats.org/officeDocument/2006/relationships/slide" Target="/ppt/slides/slide3.xml" Id="R6026eac10e8846e0" /><Relationship Type="http://schemas.openxmlformats.org/officeDocument/2006/relationships/slide" Target="/ppt/slides/slide4.xml" Id="R17027d887385450d" /><Relationship Type="http://schemas.openxmlformats.org/officeDocument/2006/relationships/slide" Target="/ppt/slides/slide5.xml" Id="R1badac1e5469415f" /><Relationship Type="http://schemas.openxmlformats.org/officeDocument/2006/relationships/slide" Target="/ppt/slides/slide6.xml" Id="Rfb7a47148cf745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08dc7c720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2daff0dd34403" /><Relationship Type="http://schemas.openxmlformats.org/officeDocument/2006/relationships/theme" Target="/ppt/slideMasters/theme/theme1.xml" Id="R7e8dea73f6c040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72daff0dd344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db0ed72bc4f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b3f7e50664f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a2078b0a345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d2b6d9aa6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2d646006348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75a991a774e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812 450 352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CHILL AS</a:t>
            </a:r>
          </a:p>
        </p:txBody>
      </p:sp>
    </p:spTree>
  </p:cSld>
  <p:clrMapOvr>
    <a:masterClrMapping xmlns:a="http://schemas.openxmlformats.org/drawingml/2006/main"/>
  </p:clrMapOvr>
</p:sld>
</file>