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2d138c4aae41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b746b1c4f249c2"/>
  </p:sldMasterIdLst>
  <p:sldIdLst>
    <p:sldId xmlns:r="http://schemas.openxmlformats.org/officeDocument/2006/relationships" id="256" r:id="Rbdcece0b42ed4592"/>
    <p:sldId xmlns:r="http://schemas.openxmlformats.org/officeDocument/2006/relationships" id="257" r:id="Rc24381b475c4437a"/>
    <p:sldId xmlns:r="http://schemas.openxmlformats.org/officeDocument/2006/relationships" id="258" r:id="R4fea0c445b9347cc"/>
    <p:sldId xmlns:r="http://schemas.openxmlformats.org/officeDocument/2006/relationships" id="259" r:id="R0ece9175f04544f2"/>
    <p:sldId xmlns:r="http://schemas.openxmlformats.org/officeDocument/2006/relationships" id="260" r:id="Rea72d21172d04233"/>
    <p:sldId xmlns:r="http://schemas.openxmlformats.org/officeDocument/2006/relationships" id="261" r:id="R40ca94b78e7f4915"/>
    <p:sldId xmlns:r="http://schemas.openxmlformats.org/officeDocument/2006/relationships" id="262" r:id="Rd9867a4296554b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746b1c4f249c2" /><Relationship Type="http://schemas.openxmlformats.org/officeDocument/2006/relationships/slide" Target="/ppt/slides/slide1.xml" Id="Rbdcece0b42ed4592" /><Relationship Type="http://schemas.openxmlformats.org/officeDocument/2006/relationships/slide" Target="/ppt/slides/slide2.xml" Id="Rc24381b475c4437a" /><Relationship Type="http://schemas.openxmlformats.org/officeDocument/2006/relationships/slide" Target="/ppt/slides/slide3.xml" Id="R4fea0c445b9347cc" /><Relationship Type="http://schemas.openxmlformats.org/officeDocument/2006/relationships/slide" Target="/ppt/slides/slide4.xml" Id="R0ece9175f04544f2" /><Relationship Type="http://schemas.openxmlformats.org/officeDocument/2006/relationships/slide" Target="/ppt/slides/slide5.xml" Id="Rea72d21172d04233" /><Relationship Type="http://schemas.openxmlformats.org/officeDocument/2006/relationships/slide" Target="/ppt/slides/slide6.xml" Id="R40ca94b78e7f4915" /><Relationship Type="http://schemas.openxmlformats.org/officeDocument/2006/relationships/slide" Target="/ppt/slides/slide7.xml" Id="Rd9867a4296554b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5b1b8b9b4b4a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042a88c174b45" /><Relationship Type="http://schemas.openxmlformats.org/officeDocument/2006/relationships/theme" Target="/ppt/slideMasters/theme/theme1.xml" Id="R23312792f09b43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6042a88c174b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116dcd56f47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59b6084e545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c57e555dc47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fd848953e44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2890f5aef41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aa49732fa4e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1bd90883144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HAAGAAS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HAAGAAS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−93 289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−175 890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−9 232 344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220 880 112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221 331 507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HAAGAAS KJERSTI RØSTAD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HAAGAAS PETTER IVAR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128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phaagaas@gmail.com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812 536 532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