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26b6706cb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9cd15b2434d75"/>
  </p:sldMasterIdLst>
  <p:sldIdLst>
    <p:sldId xmlns:r="http://schemas.openxmlformats.org/officeDocument/2006/relationships" id="256" r:id="R40eb7a4ecdbd484c"/>
    <p:sldId xmlns:r="http://schemas.openxmlformats.org/officeDocument/2006/relationships" id="257" r:id="Ree344fd78803453e"/>
    <p:sldId xmlns:r="http://schemas.openxmlformats.org/officeDocument/2006/relationships" id="258" r:id="R86afd8c84ff2402b"/>
    <p:sldId xmlns:r="http://schemas.openxmlformats.org/officeDocument/2006/relationships" id="259" r:id="Rce9006c2bf024ef6"/>
    <p:sldId xmlns:r="http://schemas.openxmlformats.org/officeDocument/2006/relationships" id="260" r:id="R8f062f4f19464480"/>
    <p:sldId xmlns:r="http://schemas.openxmlformats.org/officeDocument/2006/relationships" id="261" r:id="Ref38c517d9c5405d"/>
    <p:sldId xmlns:r="http://schemas.openxmlformats.org/officeDocument/2006/relationships" id="262" r:id="R4249fb03c4f9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9cd15b2434d75" /><Relationship Type="http://schemas.openxmlformats.org/officeDocument/2006/relationships/slide" Target="/ppt/slides/slide1.xml" Id="R40eb7a4ecdbd484c" /><Relationship Type="http://schemas.openxmlformats.org/officeDocument/2006/relationships/slide" Target="/ppt/slides/slide2.xml" Id="Ree344fd78803453e" /><Relationship Type="http://schemas.openxmlformats.org/officeDocument/2006/relationships/slide" Target="/ppt/slides/slide3.xml" Id="R86afd8c84ff2402b" /><Relationship Type="http://schemas.openxmlformats.org/officeDocument/2006/relationships/slide" Target="/ppt/slides/slide4.xml" Id="Rce9006c2bf024ef6" /><Relationship Type="http://schemas.openxmlformats.org/officeDocument/2006/relationships/slide" Target="/ppt/slides/slide5.xml" Id="R8f062f4f19464480" /><Relationship Type="http://schemas.openxmlformats.org/officeDocument/2006/relationships/slide" Target="/ppt/slides/slide6.xml" Id="Ref38c517d9c5405d" /><Relationship Type="http://schemas.openxmlformats.org/officeDocument/2006/relationships/slide" Target="/ppt/slides/slide7.xml" Id="R4249fb03c4f9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9bc8502be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6bbaafca4bc5" /><Relationship Type="http://schemas.openxmlformats.org/officeDocument/2006/relationships/theme" Target="/ppt/slideMasters/theme/theme1.xml" Id="R65c106f72c76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06bbaafca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de8ef6e6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8fdc3cfb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44f023cd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bc9a7182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851514ef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767af20cb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b5a63e3b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HVIDING CANNING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HVIDING CANNING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36 173 037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40 217 997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INGEMUNDSEN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HVIDING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FREDISIMA INGEMUNDSEN HVIDING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INGEMUNDSEN HVIDING  –  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812 572 652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HVIDING CANNING CO AS</a:t>
            </a:r>
          </a:p>
        </p:txBody>
      </p:sp>
    </p:spTree>
  </p:cSld>
  <p:clrMapOvr>
    <a:masterClrMapping xmlns:a="http://schemas.openxmlformats.org/drawingml/2006/main"/>
  </p:clrMapOvr>
</p:sld>
</file>