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386bae749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b9c57b27942e1"/>
  </p:sldMasterIdLst>
  <p:sldIdLst>
    <p:sldId xmlns:r="http://schemas.openxmlformats.org/officeDocument/2006/relationships" id="256" r:id="R6d38219ad8ee488b"/>
    <p:sldId xmlns:r="http://schemas.openxmlformats.org/officeDocument/2006/relationships" id="257" r:id="R67b16062e66340fd"/>
    <p:sldId xmlns:r="http://schemas.openxmlformats.org/officeDocument/2006/relationships" id="258" r:id="Rfde7ac35f56141e5"/>
    <p:sldId xmlns:r="http://schemas.openxmlformats.org/officeDocument/2006/relationships" id="259" r:id="Rfa26d5582fb34b2e"/>
    <p:sldId xmlns:r="http://schemas.openxmlformats.org/officeDocument/2006/relationships" id="260" r:id="R23ea959ac16a4fd6"/>
    <p:sldId xmlns:r="http://schemas.openxmlformats.org/officeDocument/2006/relationships" id="261" r:id="R9b373d60276b41b1"/>
    <p:sldId xmlns:r="http://schemas.openxmlformats.org/officeDocument/2006/relationships" id="262" r:id="Rebd5da5cd18c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b9c57b27942e1" /><Relationship Type="http://schemas.openxmlformats.org/officeDocument/2006/relationships/slide" Target="/ppt/slides/slide1.xml" Id="R6d38219ad8ee488b" /><Relationship Type="http://schemas.openxmlformats.org/officeDocument/2006/relationships/slide" Target="/ppt/slides/slide2.xml" Id="R67b16062e66340fd" /><Relationship Type="http://schemas.openxmlformats.org/officeDocument/2006/relationships/slide" Target="/ppt/slides/slide3.xml" Id="Rfde7ac35f56141e5" /><Relationship Type="http://schemas.openxmlformats.org/officeDocument/2006/relationships/slide" Target="/ppt/slides/slide4.xml" Id="Rfa26d5582fb34b2e" /><Relationship Type="http://schemas.openxmlformats.org/officeDocument/2006/relationships/slide" Target="/ppt/slides/slide5.xml" Id="R23ea959ac16a4fd6" /><Relationship Type="http://schemas.openxmlformats.org/officeDocument/2006/relationships/slide" Target="/ppt/slides/slide6.xml" Id="R9b373d60276b41b1" /><Relationship Type="http://schemas.openxmlformats.org/officeDocument/2006/relationships/slide" Target="/ppt/slides/slide7.xml" Id="Rebd5da5cd18c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7f3bc32ff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e0087d9c240a5" /><Relationship Type="http://schemas.openxmlformats.org/officeDocument/2006/relationships/theme" Target="/ppt/slideMasters/theme/theme1.xml" Id="R7be915fe50d4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e0087d9c2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b8d9e1e57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b1358847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676798317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dffecff9b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a07b7c077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04c2bc032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76e0d0d6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 REITAN WIST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