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90d88f5bd1fa4875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8630de6b5ddc4bf5"/>
  </p:sldMasterIdLst>
  <p:sldIdLst>
    <p:sldId xmlns:r="http://schemas.openxmlformats.org/officeDocument/2006/relationships" id="256" r:id="R5ddf573fe8034497"/>
    <p:sldId xmlns:r="http://schemas.openxmlformats.org/officeDocument/2006/relationships" id="257" r:id="R36d8a61504c948ea"/>
    <p:sldId xmlns:r="http://schemas.openxmlformats.org/officeDocument/2006/relationships" id="258" r:id="Rc225983bbe1a4b41"/>
    <p:sldId xmlns:r="http://schemas.openxmlformats.org/officeDocument/2006/relationships" id="259" r:id="Rff5c86f0097e40eb"/>
    <p:sldId xmlns:r="http://schemas.openxmlformats.org/officeDocument/2006/relationships" id="260" r:id="Rf6dbc7e0464a4632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630de6b5ddc4bf5" /><Relationship Type="http://schemas.openxmlformats.org/officeDocument/2006/relationships/slide" Target="/ppt/slides/slide1.xml" Id="R5ddf573fe8034497" /><Relationship Type="http://schemas.openxmlformats.org/officeDocument/2006/relationships/slide" Target="/ppt/slides/slide2.xml" Id="R36d8a61504c948ea" /><Relationship Type="http://schemas.openxmlformats.org/officeDocument/2006/relationships/slide" Target="/ppt/slides/slide3.xml" Id="Rc225983bbe1a4b41" /><Relationship Type="http://schemas.openxmlformats.org/officeDocument/2006/relationships/slide" Target="/ppt/slides/slide4.xml" Id="Rff5c86f0097e40eb" /><Relationship Type="http://schemas.openxmlformats.org/officeDocument/2006/relationships/slide" Target="/ppt/slides/slide5.xml" Id="Rf6dbc7e0464a4632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7142f145da84b23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ca12c7718c7430d" /><Relationship Type="http://schemas.openxmlformats.org/officeDocument/2006/relationships/theme" Target="/ppt/slideMasters/theme/theme1.xml" Id="R8e0ff85518554fac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0ca12c7718c7430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3a8ec3ea51b45e5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a3c12191fe14275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e4b7a2458c94423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5acdf83fa9c49a5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edd05797f0d491f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ENGE BEDEHUS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ENGE BEDEHUS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ENGE BEDEHUS ble etablert [år] og holder til i Etne.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ENGE BEDEHUS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ENGE BEDEHUS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ENGE BEDEHUS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Enge 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5590 Etne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812 825 542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ENGE BEDEHUS</a:t>
            </a:r>
          </a:p>
        </p:txBody>
      </p:sp>
    </p:spTree>
  </p:cSld>
  <p:clrMapOvr>
    <a:masterClrMapping xmlns:a="http://schemas.openxmlformats.org/drawingml/2006/main"/>
  </p:clrMapOvr>
</p:sld>
</file>