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f5e897d51d48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90ddaa2cf24b23"/>
  </p:sldMasterIdLst>
  <p:sldIdLst>
    <p:sldId xmlns:r="http://schemas.openxmlformats.org/officeDocument/2006/relationships" id="256" r:id="R0fc79ff409544d96"/>
    <p:sldId xmlns:r="http://schemas.openxmlformats.org/officeDocument/2006/relationships" id="257" r:id="R5d557fb275bd412d"/>
    <p:sldId xmlns:r="http://schemas.openxmlformats.org/officeDocument/2006/relationships" id="258" r:id="R286a5f12f1644e4c"/>
    <p:sldId xmlns:r="http://schemas.openxmlformats.org/officeDocument/2006/relationships" id="259" r:id="Rcc58f364128c49d2"/>
    <p:sldId xmlns:r="http://schemas.openxmlformats.org/officeDocument/2006/relationships" id="260" r:id="R562ca1efa9ba4717"/>
    <p:sldId xmlns:r="http://schemas.openxmlformats.org/officeDocument/2006/relationships" id="261" r:id="Rcfa42ba25f524f10"/>
    <p:sldId xmlns:r="http://schemas.openxmlformats.org/officeDocument/2006/relationships" id="262" r:id="Ra1ef7d84cb784f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90ddaa2cf24b23" /><Relationship Type="http://schemas.openxmlformats.org/officeDocument/2006/relationships/slide" Target="/ppt/slides/slide1.xml" Id="R0fc79ff409544d96" /><Relationship Type="http://schemas.openxmlformats.org/officeDocument/2006/relationships/slide" Target="/ppt/slides/slide2.xml" Id="R5d557fb275bd412d" /><Relationship Type="http://schemas.openxmlformats.org/officeDocument/2006/relationships/slide" Target="/ppt/slides/slide3.xml" Id="R286a5f12f1644e4c" /><Relationship Type="http://schemas.openxmlformats.org/officeDocument/2006/relationships/slide" Target="/ppt/slides/slide4.xml" Id="Rcc58f364128c49d2" /><Relationship Type="http://schemas.openxmlformats.org/officeDocument/2006/relationships/slide" Target="/ppt/slides/slide5.xml" Id="R562ca1efa9ba4717" /><Relationship Type="http://schemas.openxmlformats.org/officeDocument/2006/relationships/slide" Target="/ppt/slides/slide6.xml" Id="Rcfa42ba25f524f10" /><Relationship Type="http://schemas.openxmlformats.org/officeDocument/2006/relationships/slide" Target="/ppt/slides/slide7.xml" Id="Ra1ef7d84cb784f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c4b086cc9e45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58c4eccab4bca" /><Relationship Type="http://schemas.openxmlformats.org/officeDocument/2006/relationships/theme" Target="/ppt/slideMasters/theme/theme1.xml" Id="Rb4f4460ac8294b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d58c4eccab4b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d1fcecbde44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5b57a779d42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2f6c4b12f49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6c1c630264f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81a1c6c6c46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e70bdcaa34d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8e61e7e2f48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CCC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CCC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13 660 527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19 948 284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20 027 281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Lundgrens 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812 855 352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CCC INVEST AS</a:t>
            </a:r>
          </a:p>
        </p:txBody>
      </p:sp>
    </p:spTree>
  </p:cSld>
  <p:clrMapOvr>
    <a:masterClrMapping xmlns:a="http://schemas.openxmlformats.org/drawingml/2006/main"/>
  </p:clrMapOvr>
</p:sld>
</file>