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455b1f388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bcb591ac04b19"/>
  </p:sldMasterIdLst>
  <p:sldIdLst>
    <p:sldId xmlns:r="http://schemas.openxmlformats.org/officeDocument/2006/relationships" id="256" r:id="R4db320eb8aaf4f9c"/>
    <p:sldId xmlns:r="http://schemas.openxmlformats.org/officeDocument/2006/relationships" id="257" r:id="Rc330773e347a4a34"/>
    <p:sldId xmlns:r="http://schemas.openxmlformats.org/officeDocument/2006/relationships" id="258" r:id="Rd1d16abe86fb4696"/>
    <p:sldId xmlns:r="http://schemas.openxmlformats.org/officeDocument/2006/relationships" id="259" r:id="R4a30e548cd7f43b1"/>
    <p:sldId xmlns:r="http://schemas.openxmlformats.org/officeDocument/2006/relationships" id="260" r:id="Rce5562fe9dd641d5"/>
    <p:sldId xmlns:r="http://schemas.openxmlformats.org/officeDocument/2006/relationships" id="261" r:id="R3184b2a743974752"/>
    <p:sldId xmlns:r="http://schemas.openxmlformats.org/officeDocument/2006/relationships" id="262" r:id="R9e3a3c6ff8ff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bcb591ac04b19" /><Relationship Type="http://schemas.openxmlformats.org/officeDocument/2006/relationships/slide" Target="/ppt/slides/slide1.xml" Id="R4db320eb8aaf4f9c" /><Relationship Type="http://schemas.openxmlformats.org/officeDocument/2006/relationships/slide" Target="/ppt/slides/slide2.xml" Id="Rc330773e347a4a34" /><Relationship Type="http://schemas.openxmlformats.org/officeDocument/2006/relationships/slide" Target="/ppt/slides/slide3.xml" Id="Rd1d16abe86fb4696" /><Relationship Type="http://schemas.openxmlformats.org/officeDocument/2006/relationships/slide" Target="/ppt/slides/slide4.xml" Id="R4a30e548cd7f43b1" /><Relationship Type="http://schemas.openxmlformats.org/officeDocument/2006/relationships/slide" Target="/ppt/slides/slide5.xml" Id="Rce5562fe9dd641d5" /><Relationship Type="http://schemas.openxmlformats.org/officeDocument/2006/relationships/slide" Target="/ppt/slides/slide6.xml" Id="R3184b2a743974752" /><Relationship Type="http://schemas.openxmlformats.org/officeDocument/2006/relationships/slide" Target="/ppt/slides/slide7.xml" Id="R9e3a3c6ff8ff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2fa9d11c2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12dc9ae84671" /><Relationship Type="http://schemas.openxmlformats.org/officeDocument/2006/relationships/theme" Target="/ppt/slideMasters/theme/theme1.xml" Id="Rb70a47ff1517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212dc9ae8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3f7ea6ea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4a302ed3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8c3fd8c0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d5eaac5f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0d7ce12b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ff0697ca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5715079b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8 680 362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219 900 149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226 740 034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812 881 442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