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3bda905b294a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662d41c1da4f60"/>
  </p:sldMasterIdLst>
  <p:sldIdLst>
    <p:sldId xmlns:r="http://schemas.openxmlformats.org/officeDocument/2006/relationships" id="256" r:id="R3a5653b5e34e4f66"/>
    <p:sldId xmlns:r="http://schemas.openxmlformats.org/officeDocument/2006/relationships" id="257" r:id="R0c83844e9f79415c"/>
    <p:sldId xmlns:r="http://schemas.openxmlformats.org/officeDocument/2006/relationships" id="258" r:id="R24281ae31ca3415a"/>
    <p:sldId xmlns:r="http://schemas.openxmlformats.org/officeDocument/2006/relationships" id="259" r:id="R599cd398c1074f83"/>
    <p:sldId xmlns:r="http://schemas.openxmlformats.org/officeDocument/2006/relationships" id="260" r:id="R6568cea89fe04839"/>
    <p:sldId xmlns:r="http://schemas.openxmlformats.org/officeDocument/2006/relationships" id="261" r:id="Re7ee6df113ff49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662d41c1da4f60" /><Relationship Type="http://schemas.openxmlformats.org/officeDocument/2006/relationships/slide" Target="/ppt/slides/slide1.xml" Id="R3a5653b5e34e4f66" /><Relationship Type="http://schemas.openxmlformats.org/officeDocument/2006/relationships/slide" Target="/ppt/slides/slide2.xml" Id="R0c83844e9f79415c" /><Relationship Type="http://schemas.openxmlformats.org/officeDocument/2006/relationships/slide" Target="/ppt/slides/slide3.xml" Id="R24281ae31ca3415a" /><Relationship Type="http://schemas.openxmlformats.org/officeDocument/2006/relationships/slide" Target="/ppt/slides/slide4.xml" Id="R599cd398c1074f83" /><Relationship Type="http://schemas.openxmlformats.org/officeDocument/2006/relationships/slide" Target="/ppt/slides/slide5.xml" Id="R6568cea89fe04839" /><Relationship Type="http://schemas.openxmlformats.org/officeDocument/2006/relationships/slide" Target="/ppt/slides/slide6.xml" Id="Re7ee6df113ff49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694023ed4c4b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48ddf91b141b3" /><Relationship Type="http://schemas.openxmlformats.org/officeDocument/2006/relationships/theme" Target="/ppt/slideMasters/theme/theme1.xml" Id="Red332b75f7614f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548ddf91b141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963296daa47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60b21a85649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10287622c4e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c4e47958b4b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6bf17aafa4b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3f65bf87b4d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HBH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Sørlibakken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812 901 192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