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d6f514ee946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aa4b8caf040e0"/>
  </p:sldMasterIdLst>
  <p:sldIdLst>
    <p:sldId xmlns:r="http://schemas.openxmlformats.org/officeDocument/2006/relationships" id="256" r:id="R46287302d8e94b72"/>
    <p:sldId xmlns:r="http://schemas.openxmlformats.org/officeDocument/2006/relationships" id="257" r:id="R92bd6deee3374b2c"/>
    <p:sldId xmlns:r="http://schemas.openxmlformats.org/officeDocument/2006/relationships" id="258" r:id="R568336f7e54e4bf3"/>
    <p:sldId xmlns:r="http://schemas.openxmlformats.org/officeDocument/2006/relationships" id="259" r:id="R3507c25b3cc54a0c"/>
    <p:sldId xmlns:r="http://schemas.openxmlformats.org/officeDocument/2006/relationships" id="260" r:id="Re85a7acff1bc44c8"/>
    <p:sldId xmlns:r="http://schemas.openxmlformats.org/officeDocument/2006/relationships" id="261" r:id="R9c11f3acd1084c66"/>
    <p:sldId xmlns:r="http://schemas.openxmlformats.org/officeDocument/2006/relationships" id="262" r:id="R163fc7acb800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aa4b8caf040e0" /><Relationship Type="http://schemas.openxmlformats.org/officeDocument/2006/relationships/slide" Target="/ppt/slides/slide1.xml" Id="R46287302d8e94b72" /><Relationship Type="http://schemas.openxmlformats.org/officeDocument/2006/relationships/slide" Target="/ppt/slides/slide2.xml" Id="R92bd6deee3374b2c" /><Relationship Type="http://schemas.openxmlformats.org/officeDocument/2006/relationships/slide" Target="/ppt/slides/slide3.xml" Id="R568336f7e54e4bf3" /><Relationship Type="http://schemas.openxmlformats.org/officeDocument/2006/relationships/slide" Target="/ppt/slides/slide4.xml" Id="R3507c25b3cc54a0c" /><Relationship Type="http://schemas.openxmlformats.org/officeDocument/2006/relationships/slide" Target="/ppt/slides/slide5.xml" Id="Re85a7acff1bc44c8" /><Relationship Type="http://schemas.openxmlformats.org/officeDocument/2006/relationships/slide" Target="/ppt/slides/slide6.xml" Id="R9c11f3acd1084c66" /><Relationship Type="http://schemas.openxmlformats.org/officeDocument/2006/relationships/slide" Target="/ppt/slides/slide7.xml" Id="R163fc7acb800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2f8ad4e48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d6bf5ea984076" /><Relationship Type="http://schemas.openxmlformats.org/officeDocument/2006/relationships/theme" Target="/ppt/slideMasters/theme/theme1.xml" Id="R23b4e00a8fe648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9d6bf5ea98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351c0bfad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317642e80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d20fd433c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b6f0e60b4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13abc438344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781b1240746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62e251b1d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HBH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2 854 720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4 560 227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812 901 192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