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e5e600b8c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c49fd15d84329"/>
  </p:sldMasterIdLst>
  <p:sldIdLst>
    <p:sldId xmlns:r="http://schemas.openxmlformats.org/officeDocument/2006/relationships" id="256" r:id="Rdb71bd1fa5a64f9b"/>
    <p:sldId xmlns:r="http://schemas.openxmlformats.org/officeDocument/2006/relationships" id="257" r:id="R988ed9b0db1d4bed"/>
    <p:sldId xmlns:r="http://schemas.openxmlformats.org/officeDocument/2006/relationships" id="258" r:id="Rc3e1e71f35e2454b"/>
    <p:sldId xmlns:r="http://schemas.openxmlformats.org/officeDocument/2006/relationships" id="259" r:id="Rb623d08574894a4f"/>
    <p:sldId xmlns:r="http://schemas.openxmlformats.org/officeDocument/2006/relationships" id="260" r:id="R70a56b8aa33540b7"/>
    <p:sldId xmlns:r="http://schemas.openxmlformats.org/officeDocument/2006/relationships" id="261" r:id="R6c732ff59c18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c49fd15d84329" /><Relationship Type="http://schemas.openxmlformats.org/officeDocument/2006/relationships/slide" Target="/ppt/slides/slide1.xml" Id="Rdb71bd1fa5a64f9b" /><Relationship Type="http://schemas.openxmlformats.org/officeDocument/2006/relationships/slide" Target="/ppt/slides/slide2.xml" Id="R988ed9b0db1d4bed" /><Relationship Type="http://schemas.openxmlformats.org/officeDocument/2006/relationships/slide" Target="/ppt/slides/slide3.xml" Id="Rc3e1e71f35e2454b" /><Relationship Type="http://schemas.openxmlformats.org/officeDocument/2006/relationships/slide" Target="/ppt/slides/slide4.xml" Id="Rb623d08574894a4f" /><Relationship Type="http://schemas.openxmlformats.org/officeDocument/2006/relationships/slide" Target="/ppt/slides/slide5.xml" Id="R70a56b8aa33540b7" /><Relationship Type="http://schemas.openxmlformats.org/officeDocument/2006/relationships/slide" Target="/ppt/slides/slide6.xml" Id="R6c732ff59c18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93ecd83cd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10375a9144409" /><Relationship Type="http://schemas.openxmlformats.org/officeDocument/2006/relationships/theme" Target="/ppt/slideMasters/theme/theme1.xml" Id="R47fabc229311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10375a914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d478786b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3acbc8cc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d7b9fdd5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b50e97d9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6ac09ef8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e02caf4a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H.D. EIDISSEN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812 979 752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