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9b169d0f7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0bb54c7bc4bb9"/>
  </p:sldMasterIdLst>
  <p:sldIdLst>
    <p:sldId xmlns:r="http://schemas.openxmlformats.org/officeDocument/2006/relationships" id="256" r:id="R6232168284f34329"/>
    <p:sldId xmlns:r="http://schemas.openxmlformats.org/officeDocument/2006/relationships" id="257" r:id="R09f34f3f7fff457b"/>
    <p:sldId xmlns:r="http://schemas.openxmlformats.org/officeDocument/2006/relationships" id="258" r:id="R619fbd85fa0043bf"/>
    <p:sldId xmlns:r="http://schemas.openxmlformats.org/officeDocument/2006/relationships" id="259" r:id="R8e061fdc5ddb42e5"/>
    <p:sldId xmlns:r="http://schemas.openxmlformats.org/officeDocument/2006/relationships" id="260" r:id="R21730ad92db84960"/>
    <p:sldId xmlns:r="http://schemas.openxmlformats.org/officeDocument/2006/relationships" id="261" r:id="R904626867ef146dd"/>
    <p:sldId xmlns:r="http://schemas.openxmlformats.org/officeDocument/2006/relationships" id="262" r:id="Rcb5f75b7fe56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0bb54c7bc4bb9" /><Relationship Type="http://schemas.openxmlformats.org/officeDocument/2006/relationships/slide" Target="/ppt/slides/slide1.xml" Id="R6232168284f34329" /><Relationship Type="http://schemas.openxmlformats.org/officeDocument/2006/relationships/slide" Target="/ppt/slides/slide2.xml" Id="R09f34f3f7fff457b" /><Relationship Type="http://schemas.openxmlformats.org/officeDocument/2006/relationships/slide" Target="/ppt/slides/slide3.xml" Id="R619fbd85fa0043bf" /><Relationship Type="http://schemas.openxmlformats.org/officeDocument/2006/relationships/slide" Target="/ppt/slides/slide4.xml" Id="R8e061fdc5ddb42e5" /><Relationship Type="http://schemas.openxmlformats.org/officeDocument/2006/relationships/slide" Target="/ppt/slides/slide5.xml" Id="R21730ad92db84960" /><Relationship Type="http://schemas.openxmlformats.org/officeDocument/2006/relationships/slide" Target="/ppt/slides/slide6.xml" Id="R904626867ef146dd" /><Relationship Type="http://schemas.openxmlformats.org/officeDocument/2006/relationships/slide" Target="/ppt/slides/slide7.xml" Id="Rcb5f75b7fe56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d2e7c9f6c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994718a4b4d6d" /><Relationship Type="http://schemas.openxmlformats.org/officeDocument/2006/relationships/theme" Target="/ppt/slideMasters/theme/theme1.xml" Id="Rf5f9d50b0d8c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994718a4b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f9ea81cc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7997c31db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1576e683d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82969bee9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3c631356947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958ebf8b846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1a8f26bc64e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H.D. EIDISSEN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H.D. EIDISSEN EIENDOM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709 552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3 847 039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HARALD DITLØV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812 979 752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EIENDOM AS</a:t>
            </a:r>
          </a:p>
        </p:txBody>
      </p:sp>
    </p:spTree>
  </p:cSld>
  <p:clrMapOvr>
    <a:masterClrMapping xmlns:a="http://schemas.openxmlformats.org/drawingml/2006/main"/>
  </p:clrMapOvr>
</p:sld>
</file>