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78a25a0ee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6dbc327a3445f"/>
  </p:sldMasterIdLst>
  <p:sldIdLst>
    <p:sldId xmlns:r="http://schemas.openxmlformats.org/officeDocument/2006/relationships" id="256" r:id="R31fa53accc3d4fd4"/>
    <p:sldId xmlns:r="http://schemas.openxmlformats.org/officeDocument/2006/relationships" id="257" r:id="R0b425e8b56b04f01"/>
    <p:sldId xmlns:r="http://schemas.openxmlformats.org/officeDocument/2006/relationships" id="258" r:id="R218a0c767a474e9a"/>
    <p:sldId xmlns:r="http://schemas.openxmlformats.org/officeDocument/2006/relationships" id="259" r:id="R2c22aa760ef34c88"/>
    <p:sldId xmlns:r="http://schemas.openxmlformats.org/officeDocument/2006/relationships" id="260" r:id="R20065af38bfa48cf"/>
    <p:sldId xmlns:r="http://schemas.openxmlformats.org/officeDocument/2006/relationships" id="261" r:id="R5c42db9ae01f4d5f"/>
    <p:sldId xmlns:r="http://schemas.openxmlformats.org/officeDocument/2006/relationships" id="262" r:id="R7bb135b9418e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6dbc327a3445f" /><Relationship Type="http://schemas.openxmlformats.org/officeDocument/2006/relationships/slide" Target="/ppt/slides/slide1.xml" Id="R31fa53accc3d4fd4" /><Relationship Type="http://schemas.openxmlformats.org/officeDocument/2006/relationships/slide" Target="/ppt/slides/slide2.xml" Id="R0b425e8b56b04f01" /><Relationship Type="http://schemas.openxmlformats.org/officeDocument/2006/relationships/slide" Target="/ppt/slides/slide3.xml" Id="R218a0c767a474e9a" /><Relationship Type="http://schemas.openxmlformats.org/officeDocument/2006/relationships/slide" Target="/ppt/slides/slide4.xml" Id="R2c22aa760ef34c88" /><Relationship Type="http://schemas.openxmlformats.org/officeDocument/2006/relationships/slide" Target="/ppt/slides/slide5.xml" Id="R20065af38bfa48cf" /><Relationship Type="http://schemas.openxmlformats.org/officeDocument/2006/relationships/slide" Target="/ppt/slides/slide6.xml" Id="R5c42db9ae01f4d5f" /><Relationship Type="http://schemas.openxmlformats.org/officeDocument/2006/relationships/slide" Target="/ppt/slides/slide7.xml" Id="R7bb135b9418e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64a17e856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4da461f4d4b1b" /><Relationship Type="http://schemas.openxmlformats.org/officeDocument/2006/relationships/theme" Target="/ppt/slideMasters/theme/theme1.xml" Id="R5d267a847269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4da461f4d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fc594d831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0ca32879a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3a8bd98a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b6f769ff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a96159e77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a992a2a734f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077d79424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CRAMER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831 678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CRAMER SMÅSTU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HØNSVALL SMÅSTU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Ekraveien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813 001 152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