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ba4c32814c48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266fc931b24ca2"/>
  </p:sldMasterIdLst>
  <p:sldIdLst>
    <p:sldId xmlns:r="http://schemas.openxmlformats.org/officeDocument/2006/relationships" id="256" r:id="Rbcca544c72434513"/>
    <p:sldId xmlns:r="http://schemas.openxmlformats.org/officeDocument/2006/relationships" id="257" r:id="R31a518f282ef4378"/>
    <p:sldId xmlns:r="http://schemas.openxmlformats.org/officeDocument/2006/relationships" id="258" r:id="Re6f91af4c1e243a5"/>
    <p:sldId xmlns:r="http://schemas.openxmlformats.org/officeDocument/2006/relationships" id="259" r:id="R2aa037aafb3b44d5"/>
    <p:sldId xmlns:r="http://schemas.openxmlformats.org/officeDocument/2006/relationships" id="260" r:id="R390cb3febe8c4aa4"/>
    <p:sldId xmlns:r="http://schemas.openxmlformats.org/officeDocument/2006/relationships" id="261" r:id="Rac039b4160e64a8d"/>
    <p:sldId xmlns:r="http://schemas.openxmlformats.org/officeDocument/2006/relationships" id="262" r:id="R38637c61a60044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266fc931b24ca2" /><Relationship Type="http://schemas.openxmlformats.org/officeDocument/2006/relationships/slide" Target="/ppt/slides/slide1.xml" Id="Rbcca544c72434513" /><Relationship Type="http://schemas.openxmlformats.org/officeDocument/2006/relationships/slide" Target="/ppt/slides/slide2.xml" Id="R31a518f282ef4378" /><Relationship Type="http://schemas.openxmlformats.org/officeDocument/2006/relationships/slide" Target="/ppt/slides/slide3.xml" Id="Re6f91af4c1e243a5" /><Relationship Type="http://schemas.openxmlformats.org/officeDocument/2006/relationships/slide" Target="/ppt/slides/slide4.xml" Id="R2aa037aafb3b44d5" /><Relationship Type="http://schemas.openxmlformats.org/officeDocument/2006/relationships/slide" Target="/ppt/slides/slide5.xml" Id="R390cb3febe8c4aa4" /><Relationship Type="http://schemas.openxmlformats.org/officeDocument/2006/relationships/slide" Target="/ppt/slides/slide6.xml" Id="Rac039b4160e64a8d" /><Relationship Type="http://schemas.openxmlformats.org/officeDocument/2006/relationships/slide" Target="/ppt/slides/slide7.xml" Id="R38637c61a60044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86d3d028694e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eef5eb6374ca1" /><Relationship Type="http://schemas.openxmlformats.org/officeDocument/2006/relationships/theme" Target="/ppt/slideMasters/theme/theme1.xml" Id="Rb724e472e7064a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6eef5eb6374c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27747dc2743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325d0df8341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942f287b44d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99b520f4d4e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f485bd56b41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64039c41f4c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d2932a59847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OMTVEIT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OMTVEIT HOLDING AS ble etablert [år] og holder til i Seljord.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118 157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2 576 568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28 204 338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32 141 278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OLAV OMTVEIT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Nyveg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3840 Seljord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05 80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hans@seljordregnskap.no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813 005 492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