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33c12c06894b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a737b1c029443f"/>
  </p:sldMasterIdLst>
  <p:sldIdLst>
    <p:sldId xmlns:r="http://schemas.openxmlformats.org/officeDocument/2006/relationships" id="256" r:id="R13ea8de6fed742d0"/>
    <p:sldId xmlns:r="http://schemas.openxmlformats.org/officeDocument/2006/relationships" id="257" r:id="R75136eb26e4549f3"/>
    <p:sldId xmlns:r="http://schemas.openxmlformats.org/officeDocument/2006/relationships" id="258" r:id="R8b1724bd30a847bf"/>
    <p:sldId xmlns:r="http://schemas.openxmlformats.org/officeDocument/2006/relationships" id="259" r:id="R8c886c7839f74dda"/>
    <p:sldId xmlns:r="http://schemas.openxmlformats.org/officeDocument/2006/relationships" id="260" r:id="R97af294447654af5"/>
    <p:sldId xmlns:r="http://schemas.openxmlformats.org/officeDocument/2006/relationships" id="261" r:id="R8a8e51f4847145a3"/>
    <p:sldId xmlns:r="http://schemas.openxmlformats.org/officeDocument/2006/relationships" id="262" r:id="R6e50daedd9204b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a737b1c029443f" /><Relationship Type="http://schemas.openxmlformats.org/officeDocument/2006/relationships/slide" Target="/ppt/slides/slide1.xml" Id="R13ea8de6fed742d0" /><Relationship Type="http://schemas.openxmlformats.org/officeDocument/2006/relationships/slide" Target="/ppt/slides/slide2.xml" Id="R75136eb26e4549f3" /><Relationship Type="http://schemas.openxmlformats.org/officeDocument/2006/relationships/slide" Target="/ppt/slides/slide3.xml" Id="R8b1724bd30a847bf" /><Relationship Type="http://schemas.openxmlformats.org/officeDocument/2006/relationships/slide" Target="/ppt/slides/slide4.xml" Id="R8c886c7839f74dda" /><Relationship Type="http://schemas.openxmlformats.org/officeDocument/2006/relationships/slide" Target="/ppt/slides/slide5.xml" Id="R97af294447654af5" /><Relationship Type="http://schemas.openxmlformats.org/officeDocument/2006/relationships/slide" Target="/ppt/slides/slide6.xml" Id="R8a8e51f4847145a3" /><Relationship Type="http://schemas.openxmlformats.org/officeDocument/2006/relationships/slide" Target="/ppt/slides/slide7.xml" Id="R6e50daedd9204b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9907c28d64c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fd0e8d2ce493f" /><Relationship Type="http://schemas.openxmlformats.org/officeDocument/2006/relationships/theme" Target="/ppt/slideMasters/theme/theme1.xml" Id="R17500776e67c46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bfd0e8d2ce49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a83faaf2e44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e199ee3dd4b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ed84afbb840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782b2e8f34b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cac6106784e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a75b5107348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4974a743c45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FJELLMYR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FJELLMYR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FJELLMYR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FJELLMYR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FJELLMYR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FJELLMYR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2 177 670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38 512 673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41 601 332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FJELLMYR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ARNE LEGLAND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EIDE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FJELLMYR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Fjellmyr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5532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ial@kopervikgroup.no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813 052 962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FJELLMYR INVEST AS</a:t>
            </a:r>
          </a:p>
        </p:txBody>
      </p:sp>
    </p:spTree>
  </p:cSld>
  <p:clrMapOvr>
    <a:masterClrMapping xmlns:a="http://schemas.openxmlformats.org/drawingml/2006/main"/>
  </p:clrMapOvr>
</p:sld>
</file>