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909f7fa81744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319e83175a4bc2"/>
  </p:sldMasterIdLst>
  <p:sldIdLst>
    <p:sldId xmlns:r="http://schemas.openxmlformats.org/officeDocument/2006/relationships" id="256" r:id="Re7a97f373d4b44e9"/>
    <p:sldId xmlns:r="http://schemas.openxmlformats.org/officeDocument/2006/relationships" id="257" r:id="R960c32f05fd84da1"/>
    <p:sldId xmlns:r="http://schemas.openxmlformats.org/officeDocument/2006/relationships" id="258" r:id="R36aa9da5da49423f"/>
    <p:sldId xmlns:r="http://schemas.openxmlformats.org/officeDocument/2006/relationships" id="259" r:id="R3aa19201a11444d1"/>
    <p:sldId xmlns:r="http://schemas.openxmlformats.org/officeDocument/2006/relationships" id="260" r:id="R56521b0d024247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319e83175a4bc2" /><Relationship Type="http://schemas.openxmlformats.org/officeDocument/2006/relationships/slide" Target="/ppt/slides/slide1.xml" Id="Re7a97f373d4b44e9" /><Relationship Type="http://schemas.openxmlformats.org/officeDocument/2006/relationships/slide" Target="/ppt/slides/slide2.xml" Id="R960c32f05fd84da1" /><Relationship Type="http://schemas.openxmlformats.org/officeDocument/2006/relationships/slide" Target="/ppt/slides/slide3.xml" Id="R36aa9da5da49423f" /><Relationship Type="http://schemas.openxmlformats.org/officeDocument/2006/relationships/slide" Target="/ppt/slides/slide4.xml" Id="R3aa19201a11444d1" /><Relationship Type="http://schemas.openxmlformats.org/officeDocument/2006/relationships/slide" Target="/ppt/slides/slide5.xml" Id="R56521b0d024247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15bfa803947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ffce553014b22" /><Relationship Type="http://schemas.openxmlformats.org/officeDocument/2006/relationships/theme" Target="/ppt/slideMasters/theme/theme1.xml" Id="R38182078664c44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9ffce553014b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9668eb2164d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acb7357a041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d86e069064d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4d54efc5d41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8ebf7d76c4f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FAGFORBUNDET TEKNISK FAGFORENING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TEKNISK FAGFORENING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FAGFORBUNDET TEKNISK FAGFORENING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TEKNISK FAGFORENING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TEKNISK FAGFORENING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TEKNISK FAGFORENING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Folkvangveien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+4740002249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post.006@fagforbundet.org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www.fagforbundet.no/fagforeninger/oslo/avd006/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813 192 012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TEKNISK FAGFORENING OSLO</a:t>
            </a:r>
          </a:p>
        </p:txBody>
      </p:sp>
    </p:spTree>
  </p:cSld>
  <p:clrMapOvr>
    <a:masterClrMapping xmlns:a="http://schemas.openxmlformats.org/drawingml/2006/main"/>
  </p:clrMapOvr>
</p:sld>
</file>