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4cc98f947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896de97c54084"/>
  </p:sldMasterIdLst>
  <p:sldIdLst>
    <p:sldId xmlns:r="http://schemas.openxmlformats.org/officeDocument/2006/relationships" id="256" r:id="R37485d3d4cb34d2f"/>
    <p:sldId xmlns:r="http://schemas.openxmlformats.org/officeDocument/2006/relationships" id="257" r:id="R5ad708e7516e4800"/>
    <p:sldId xmlns:r="http://schemas.openxmlformats.org/officeDocument/2006/relationships" id="258" r:id="Re127724a91f149bf"/>
    <p:sldId xmlns:r="http://schemas.openxmlformats.org/officeDocument/2006/relationships" id="259" r:id="R839c770923694db3"/>
    <p:sldId xmlns:r="http://schemas.openxmlformats.org/officeDocument/2006/relationships" id="260" r:id="R364e2a5d31b345e6"/>
    <p:sldId xmlns:r="http://schemas.openxmlformats.org/officeDocument/2006/relationships" id="261" r:id="R9d97c7562157465b"/>
    <p:sldId xmlns:r="http://schemas.openxmlformats.org/officeDocument/2006/relationships" id="262" r:id="Rc0be4b1cb970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896de97c54084" /><Relationship Type="http://schemas.openxmlformats.org/officeDocument/2006/relationships/slide" Target="/ppt/slides/slide1.xml" Id="R37485d3d4cb34d2f" /><Relationship Type="http://schemas.openxmlformats.org/officeDocument/2006/relationships/slide" Target="/ppt/slides/slide2.xml" Id="R5ad708e7516e4800" /><Relationship Type="http://schemas.openxmlformats.org/officeDocument/2006/relationships/slide" Target="/ppt/slides/slide3.xml" Id="Re127724a91f149bf" /><Relationship Type="http://schemas.openxmlformats.org/officeDocument/2006/relationships/slide" Target="/ppt/slides/slide4.xml" Id="R839c770923694db3" /><Relationship Type="http://schemas.openxmlformats.org/officeDocument/2006/relationships/slide" Target="/ppt/slides/slide5.xml" Id="R364e2a5d31b345e6" /><Relationship Type="http://schemas.openxmlformats.org/officeDocument/2006/relationships/slide" Target="/ppt/slides/slide6.xml" Id="R9d97c7562157465b" /><Relationship Type="http://schemas.openxmlformats.org/officeDocument/2006/relationships/slide" Target="/ppt/slides/slide7.xml" Id="Rc0be4b1cb970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375af211b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9a3264b9f40be" /><Relationship Type="http://schemas.openxmlformats.org/officeDocument/2006/relationships/theme" Target="/ppt/slideMasters/theme/theme1.xml" Id="R4749953d23c7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9a3264b9f40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d438f5106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3abfe2f48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de658299341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725cd093b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8f81d58b3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53a4509cc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c3ce74f42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KANOA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KANOA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1 946 840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5 179 400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5 632 668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WERNER GRANNES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Marta Steinsviks vei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813 583 232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KANOA AS</a:t>
            </a:r>
          </a:p>
        </p:txBody>
      </p:sp>
    </p:spTree>
  </p:cSld>
  <p:clrMapOvr>
    <a:masterClrMapping xmlns:a="http://schemas.openxmlformats.org/drawingml/2006/main"/>
  </p:clrMapOvr>
</p:sld>
</file>