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90d7e92b4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d537bf1684fe5"/>
  </p:sldMasterIdLst>
  <p:sldIdLst>
    <p:sldId xmlns:r="http://schemas.openxmlformats.org/officeDocument/2006/relationships" id="256" r:id="Rf388addd755344a6"/>
    <p:sldId xmlns:r="http://schemas.openxmlformats.org/officeDocument/2006/relationships" id="257" r:id="R616ea6fade8b4999"/>
    <p:sldId xmlns:r="http://schemas.openxmlformats.org/officeDocument/2006/relationships" id="258" r:id="R32a2b915a41a47d8"/>
    <p:sldId xmlns:r="http://schemas.openxmlformats.org/officeDocument/2006/relationships" id="259" r:id="Rb8dce8eb2bc14bde"/>
    <p:sldId xmlns:r="http://schemas.openxmlformats.org/officeDocument/2006/relationships" id="260" r:id="R5651dce1b40a4423"/>
    <p:sldId xmlns:r="http://schemas.openxmlformats.org/officeDocument/2006/relationships" id="261" r:id="Rb13e91c9a7d4448c"/>
    <p:sldId xmlns:r="http://schemas.openxmlformats.org/officeDocument/2006/relationships" id="262" r:id="R5ef5e7565294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d537bf1684fe5" /><Relationship Type="http://schemas.openxmlformats.org/officeDocument/2006/relationships/slide" Target="/ppt/slides/slide1.xml" Id="Rf388addd755344a6" /><Relationship Type="http://schemas.openxmlformats.org/officeDocument/2006/relationships/slide" Target="/ppt/slides/slide2.xml" Id="R616ea6fade8b4999" /><Relationship Type="http://schemas.openxmlformats.org/officeDocument/2006/relationships/slide" Target="/ppt/slides/slide3.xml" Id="R32a2b915a41a47d8" /><Relationship Type="http://schemas.openxmlformats.org/officeDocument/2006/relationships/slide" Target="/ppt/slides/slide4.xml" Id="Rb8dce8eb2bc14bde" /><Relationship Type="http://schemas.openxmlformats.org/officeDocument/2006/relationships/slide" Target="/ppt/slides/slide5.xml" Id="R5651dce1b40a4423" /><Relationship Type="http://schemas.openxmlformats.org/officeDocument/2006/relationships/slide" Target="/ppt/slides/slide6.xml" Id="Rb13e91c9a7d4448c" /><Relationship Type="http://schemas.openxmlformats.org/officeDocument/2006/relationships/slide" Target="/ppt/slides/slide7.xml" Id="R5ef5e7565294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bc8b89d5d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94952ca214e38" /><Relationship Type="http://schemas.openxmlformats.org/officeDocument/2006/relationships/theme" Target="/ppt/slideMasters/theme/theme1.xml" Id="R184cd70452c3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94952ca21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952b61dae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41e521f9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645d28b4f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62b3e3a5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495fc8aa4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ab4379a9d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fd64dfe27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SKAGERAK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ELEKTRO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LAUGSTOL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Floodmyrvegen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51 61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laugstol.no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813 670 992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ELEKTRO AS</a:t>
            </a:r>
          </a:p>
        </p:txBody>
      </p:sp>
    </p:spTree>
  </p:cSld>
  <p:clrMapOvr>
    <a:masterClrMapping xmlns:a="http://schemas.openxmlformats.org/drawingml/2006/main"/>
  </p:clrMapOvr>
</p:sld>
</file>