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6195afeeba4a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8ad856a14e4e45"/>
  </p:sldMasterIdLst>
  <p:sldIdLst>
    <p:sldId xmlns:r="http://schemas.openxmlformats.org/officeDocument/2006/relationships" id="256" r:id="R7b6cbd49548f4c19"/>
    <p:sldId xmlns:r="http://schemas.openxmlformats.org/officeDocument/2006/relationships" id="257" r:id="Re01ac18c6d194b0b"/>
    <p:sldId xmlns:r="http://schemas.openxmlformats.org/officeDocument/2006/relationships" id="258" r:id="Ra89c036750d04c7a"/>
    <p:sldId xmlns:r="http://schemas.openxmlformats.org/officeDocument/2006/relationships" id="259" r:id="R6e97b4165897446c"/>
    <p:sldId xmlns:r="http://schemas.openxmlformats.org/officeDocument/2006/relationships" id="260" r:id="R75cfde919fd742b0"/>
    <p:sldId xmlns:r="http://schemas.openxmlformats.org/officeDocument/2006/relationships" id="261" r:id="Rc982de304fd34e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8ad856a14e4e45" /><Relationship Type="http://schemas.openxmlformats.org/officeDocument/2006/relationships/slide" Target="/ppt/slides/slide1.xml" Id="R7b6cbd49548f4c19" /><Relationship Type="http://schemas.openxmlformats.org/officeDocument/2006/relationships/slide" Target="/ppt/slides/slide2.xml" Id="Re01ac18c6d194b0b" /><Relationship Type="http://schemas.openxmlformats.org/officeDocument/2006/relationships/slide" Target="/ppt/slides/slide3.xml" Id="Ra89c036750d04c7a" /><Relationship Type="http://schemas.openxmlformats.org/officeDocument/2006/relationships/slide" Target="/ppt/slides/slide4.xml" Id="R6e97b4165897446c" /><Relationship Type="http://schemas.openxmlformats.org/officeDocument/2006/relationships/slide" Target="/ppt/slides/slide5.xml" Id="R75cfde919fd742b0" /><Relationship Type="http://schemas.openxmlformats.org/officeDocument/2006/relationships/slide" Target="/ppt/slides/slide6.xml" Id="Rc982de304fd34e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c797d4564845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d3b7aca3649f4" /><Relationship Type="http://schemas.openxmlformats.org/officeDocument/2006/relationships/theme" Target="/ppt/slideMasters/theme/theme1.xml" Id="R256f1428b2dc4f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4d3b7aca3649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e3286a8b94a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85049398f4b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56c2fbecf4a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9929f290f4b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4c823c37c4f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0b90d2dd749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Elvavegen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5918 Frekhaug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81 17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813 717 832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 AS</a:t>
            </a:r>
          </a:p>
        </p:txBody>
      </p:sp>
    </p:spTree>
  </p:cSld>
  <p:clrMapOvr>
    <a:masterClrMapping xmlns:a="http://schemas.openxmlformats.org/drawingml/2006/main"/>
  </p:clrMapOvr>
</p:sld>
</file>