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a27128c8c349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1f52c9dab9431c"/>
  </p:sldMasterIdLst>
  <p:sldIdLst>
    <p:sldId xmlns:r="http://schemas.openxmlformats.org/officeDocument/2006/relationships" id="256" r:id="R068e798f081a4784"/>
    <p:sldId xmlns:r="http://schemas.openxmlformats.org/officeDocument/2006/relationships" id="257" r:id="R117f0a93193f4c0f"/>
    <p:sldId xmlns:r="http://schemas.openxmlformats.org/officeDocument/2006/relationships" id="258" r:id="R403f1294f61b400a"/>
    <p:sldId xmlns:r="http://schemas.openxmlformats.org/officeDocument/2006/relationships" id="259" r:id="R6dde648579c44891"/>
    <p:sldId xmlns:r="http://schemas.openxmlformats.org/officeDocument/2006/relationships" id="260" r:id="R20837cc3af3c4c87"/>
    <p:sldId xmlns:r="http://schemas.openxmlformats.org/officeDocument/2006/relationships" id="261" r:id="R8e6466e9c538455e"/>
    <p:sldId xmlns:r="http://schemas.openxmlformats.org/officeDocument/2006/relationships" id="262" r:id="Rcb83eeedf4ac4c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1f52c9dab9431c" /><Relationship Type="http://schemas.openxmlformats.org/officeDocument/2006/relationships/slide" Target="/ppt/slides/slide1.xml" Id="R068e798f081a4784" /><Relationship Type="http://schemas.openxmlformats.org/officeDocument/2006/relationships/slide" Target="/ppt/slides/slide2.xml" Id="R117f0a93193f4c0f" /><Relationship Type="http://schemas.openxmlformats.org/officeDocument/2006/relationships/slide" Target="/ppt/slides/slide3.xml" Id="R403f1294f61b400a" /><Relationship Type="http://schemas.openxmlformats.org/officeDocument/2006/relationships/slide" Target="/ppt/slides/slide4.xml" Id="R6dde648579c44891" /><Relationship Type="http://schemas.openxmlformats.org/officeDocument/2006/relationships/slide" Target="/ppt/slides/slide5.xml" Id="R20837cc3af3c4c87" /><Relationship Type="http://schemas.openxmlformats.org/officeDocument/2006/relationships/slide" Target="/ppt/slides/slide6.xml" Id="R8e6466e9c538455e" /><Relationship Type="http://schemas.openxmlformats.org/officeDocument/2006/relationships/slide" Target="/ppt/slides/slide7.xml" Id="Rcb83eeedf4ac4c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e1c5b5c98e49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e02772d864458" /><Relationship Type="http://schemas.openxmlformats.org/officeDocument/2006/relationships/theme" Target="/ppt/slideMasters/theme/theme1.xml" Id="Rb9330fec128841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0e02772d8644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1683adaff4f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181fc18c64a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07b2ede174b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11970bc9040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bf0096cc042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cf5650b7c4c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6c780939d43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LIKVIDITAS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LIKVIDITAS REGNSKAP AS ble etablert [år] og holder til i Måløy.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8 815 894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993 018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406 160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2 216 244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9 129 420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FINANCIER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GANGSØY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Gate 1 131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6700 Måløy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48 46 11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813 798 662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LIKVIDITAS REGNSKAP AS</a:t>
            </a:r>
          </a:p>
        </p:txBody>
      </p:sp>
    </p:spTree>
  </p:cSld>
  <p:clrMapOvr>
    <a:masterClrMapping xmlns:a="http://schemas.openxmlformats.org/drawingml/2006/main"/>
  </p:clrMapOvr>
</p:sld>
</file>