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4457815eda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ddd49fdf2b4998"/>
  </p:sldMasterIdLst>
  <p:sldIdLst>
    <p:sldId xmlns:r="http://schemas.openxmlformats.org/officeDocument/2006/relationships" id="256" r:id="R104a47efaee44ae1"/>
    <p:sldId xmlns:r="http://schemas.openxmlformats.org/officeDocument/2006/relationships" id="257" r:id="Rdfcf382241824075"/>
    <p:sldId xmlns:r="http://schemas.openxmlformats.org/officeDocument/2006/relationships" id="258" r:id="R4d23ad0475574067"/>
    <p:sldId xmlns:r="http://schemas.openxmlformats.org/officeDocument/2006/relationships" id="259" r:id="R66356f89d0fa45d2"/>
    <p:sldId xmlns:r="http://schemas.openxmlformats.org/officeDocument/2006/relationships" id="260" r:id="R7646b7bf3e9a44e9"/>
    <p:sldId xmlns:r="http://schemas.openxmlformats.org/officeDocument/2006/relationships" id="261" r:id="Rc28ad9310bf54429"/>
    <p:sldId xmlns:r="http://schemas.openxmlformats.org/officeDocument/2006/relationships" id="262" r:id="R07dc8231b2234c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dd49fdf2b4998" /><Relationship Type="http://schemas.openxmlformats.org/officeDocument/2006/relationships/slide" Target="/ppt/slides/slide1.xml" Id="R104a47efaee44ae1" /><Relationship Type="http://schemas.openxmlformats.org/officeDocument/2006/relationships/slide" Target="/ppt/slides/slide2.xml" Id="Rdfcf382241824075" /><Relationship Type="http://schemas.openxmlformats.org/officeDocument/2006/relationships/slide" Target="/ppt/slides/slide3.xml" Id="R4d23ad0475574067" /><Relationship Type="http://schemas.openxmlformats.org/officeDocument/2006/relationships/slide" Target="/ppt/slides/slide4.xml" Id="R66356f89d0fa45d2" /><Relationship Type="http://schemas.openxmlformats.org/officeDocument/2006/relationships/slide" Target="/ppt/slides/slide5.xml" Id="R7646b7bf3e9a44e9" /><Relationship Type="http://schemas.openxmlformats.org/officeDocument/2006/relationships/slide" Target="/ppt/slides/slide6.xml" Id="Rc28ad9310bf54429" /><Relationship Type="http://schemas.openxmlformats.org/officeDocument/2006/relationships/slide" Target="/ppt/slides/slide7.xml" Id="R07dc8231b2234c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b801915e3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405440f094285" /><Relationship Type="http://schemas.openxmlformats.org/officeDocument/2006/relationships/theme" Target="/ppt/slideMasters/theme/theme1.xml" Id="R2b37cadd0462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2405440f0942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ae0b3659249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2cfba44cf7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3101731bf48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1c1de01e3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168817c8f4d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8913b53be4e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9b0d488da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TSREVISJON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14 231 516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2 110 117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1 694 375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1 087 110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5 988 959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FJELLTUN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 HØNSI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JOHANNES STAVE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PETTER THORVALDSEN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Karmsundsgata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813 855 372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TSREVISJON AS</a:t>
            </a:r>
          </a:p>
        </p:txBody>
      </p:sp>
    </p:spTree>
  </p:cSld>
  <p:clrMapOvr>
    <a:masterClrMapping xmlns:a="http://schemas.openxmlformats.org/drawingml/2006/main"/>
  </p:clrMapOvr>
</p:sld>
</file>