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fd14c19fb0441a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df694d9ec0641c1"/>
  </p:sldMasterIdLst>
  <p:sldIdLst>
    <p:sldId xmlns:r="http://schemas.openxmlformats.org/officeDocument/2006/relationships" id="256" r:id="Rfaebddfaccf84b64"/>
    <p:sldId xmlns:r="http://schemas.openxmlformats.org/officeDocument/2006/relationships" id="257" r:id="Ree049ae6e3114290"/>
    <p:sldId xmlns:r="http://schemas.openxmlformats.org/officeDocument/2006/relationships" id="258" r:id="R93debac29f4c4626"/>
    <p:sldId xmlns:r="http://schemas.openxmlformats.org/officeDocument/2006/relationships" id="259" r:id="R49c835f231b54d86"/>
    <p:sldId xmlns:r="http://schemas.openxmlformats.org/officeDocument/2006/relationships" id="260" r:id="R6b2e367efa8440a2"/>
    <p:sldId xmlns:r="http://schemas.openxmlformats.org/officeDocument/2006/relationships" id="261" r:id="Rc2c7c136da4548e0"/>
    <p:sldId xmlns:r="http://schemas.openxmlformats.org/officeDocument/2006/relationships" id="262" r:id="R370178e0e18d45b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df694d9ec0641c1" /><Relationship Type="http://schemas.openxmlformats.org/officeDocument/2006/relationships/slide" Target="/ppt/slides/slide1.xml" Id="Rfaebddfaccf84b64" /><Relationship Type="http://schemas.openxmlformats.org/officeDocument/2006/relationships/slide" Target="/ppt/slides/slide2.xml" Id="Ree049ae6e3114290" /><Relationship Type="http://schemas.openxmlformats.org/officeDocument/2006/relationships/slide" Target="/ppt/slides/slide3.xml" Id="R93debac29f4c4626" /><Relationship Type="http://schemas.openxmlformats.org/officeDocument/2006/relationships/slide" Target="/ppt/slides/slide4.xml" Id="R49c835f231b54d86" /><Relationship Type="http://schemas.openxmlformats.org/officeDocument/2006/relationships/slide" Target="/ppt/slides/slide5.xml" Id="R6b2e367efa8440a2" /><Relationship Type="http://schemas.openxmlformats.org/officeDocument/2006/relationships/slide" Target="/ppt/slides/slide6.xml" Id="Rc2c7c136da4548e0" /><Relationship Type="http://schemas.openxmlformats.org/officeDocument/2006/relationships/slide" Target="/ppt/slides/slide7.xml" Id="R370178e0e18d45b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44274062134a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2361b391b4270" /><Relationship Type="http://schemas.openxmlformats.org/officeDocument/2006/relationships/theme" Target="/ppt/slideMasters/theme/theme1.xml" Id="Rd628d4fae9424b13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802361b391b42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25d53e1801d490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ecfebdb8214c58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c85c90e1aa4373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f21437fe404b4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a54401e6e30429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8f3ab5aa9b422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4275ebab361481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LIKR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LIKR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1 927 087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1 349 919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243 979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12 305 333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48 696 059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KROG FORVALTNING AS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LIND FORVALTNING AS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Helge Krogsbøl, Ingar Nilsens vei 5A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0268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helge@likras.no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813 909 952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LIKR AS</a:t>
            </a:r>
          </a:p>
        </p:txBody>
      </p:sp>
    </p:spTree>
  </p:cSld>
  <p:clrMapOvr>
    <a:masterClrMapping xmlns:a="http://schemas.openxmlformats.org/drawingml/2006/main"/>
  </p:clrMapOvr>
</p:sld>
</file>