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b2e738081d174c68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5b2f7369f5954b3e"/>
  </p:sldMasterIdLst>
  <p:sldIdLst>
    <p:sldId xmlns:r="http://schemas.openxmlformats.org/officeDocument/2006/relationships" id="256" r:id="R80f19bc5a80d44df"/>
    <p:sldId xmlns:r="http://schemas.openxmlformats.org/officeDocument/2006/relationships" id="257" r:id="Rcdea63635c0941e0"/>
    <p:sldId xmlns:r="http://schemas.openxmlformats.org/officeDocument/2006/relationships" id="258" r:id="R05e682c1938540a4"/>
    <p:sldId xmlns:r="http://schemas.openxmlformats.org/officeDocument/2006/relationships" id="259" r:id="Rde0805eb0da34e9e"/>
    <p:sldId xmlns:r="http://schemas.openxmlformats.org/officeDocument/2006/relationships" id="260" r:id="Re8c558600b084fe4"/>
    <p:sldId xmlns:r="http://schemas.openxmlformats.org/officeDocument/2006/relationships" id="261" r:id="R5e2dcea1c7b1490f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b2f7369f5954b3e" /><Relationship Type="http://schemas.openxmlformats.org/officeDocument/2006/relationships/slide" Target="/ppt/slides/slide1.xml" Id="R80f19bc5a80d44df" /><Relationship Type="http://schemas.openxmlformats.org/officeDocument/2006/relationships/slide" Target="/ppt/slides/slide2.xml" Id="Rcdea63635c0941e0" /><Relationship Type="http://schemas.openxmlformats.org/officeDocument/2006/relationships/slide" Target="/ppt/slides/slide3.xml" Id="R05e682c1938540a4" /><Relationship Type="http://schemas.openxmlformats.org/officeDocument/2006/relationships/slide" Target="/ppt/slides/slide4.xml" Id="Rde0805eb0da34e9e" /><Relationship Type="http://schemas.openxmlformats.org/officeDocument/2006/relationships/slide" Target="/ppt/slides/slide5.xml" Id="Re8c558600b084fe4" /><Relationship Type="http://schemas.openxmlformats.org/officeDocument/2006/relationships/slide" Target="/ppt/slides/slide6.xml" Id="R5e2dcea1c7b1490f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598f4d92f624820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2e6cbdd739a41f4" /><Relationship Type="http://schemas.openxmlformats.org/officeDocument/2006/relationships/theme" Target="/ppt/slideMasters/theme/theme1.xml" Id="R67e13295d61f4209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02e6cbdd739a41f4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8de7463a5ad4a19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2fb275a6bbf40df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d6992836ac44577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06912939d8f4ee9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a5404c6dda84853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1ffa4c0ccef48ed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FRIDTJOV KVERNLAND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FRIDTJOV KVERNLAND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FRIDTJOV KVERNLAND AS ble etablert [år] og holder til i Steinsdalen.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FRIDTJOV KVERNLAND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FRIDTJOV KVERNLAND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FRIDTJOV KVERNLAND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ANN-KRISTIN KVERNLAND PAASCHE  –  33,3 %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FRODE THOMAS KVERNLAND  –  33,3 %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FRIDTJOF JOAR KVERNLAND  –  16,7 %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TORILL KVERNLAND  –  16,7 %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FRIDTJOV KVERNLAND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7740 Steinsdalen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skrenten@yahoo.no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814 014 142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FRIDTJOV KVERNLAND AS</a:t>
            </a:r>
          </a:p>
        </p:txBody>
      </p:sp>
    </p:spTree>
  </p:cSld>
  <p:clrMapOvr>
    <a:masterClrMapping xmlns:a="http://schemas.openxmlformats.org/drawingml/2006/main"/>
  </p:clrMapOvr>
</p:sld>
</file>