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0cc2ec7bb47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bc062b2644cf8"/>
  </p:sldMasterIdLst>
  <p:sldIdLst>
    <p:sldId xmlns:r="http://schemas.openxmlformats.org/officeDocument/2006/relationships" id="256" r:id="R821de15045664ee3"/>
    <p:sldId xmlns:r="http://schemas.openxmlformats.org/officeDocument/2006/relationships" id="257" r:id="Ra6ae3a72ecd149a2"/>
    <p:sldId xmlns:r="http://schemas.openxmlformats.org/officeDocument/2006/relationships" id="258" r:id="R127d0f6958bb4320"/>
    <p:sldId xmlns:r="http://schemas.openxmlformats.org/officeDocument/2006/relationships" id="259" r:id="R54d719bb59a94f7c"/>
    <p:sldId xmlns:r="http://schemas.openxmlformats.org/officeDocument/2006/relationships" id="260" r:id="Rb0e39a2c01f441da"/>
    <p:sldId xmlns:r="http://schemas.openxmlformats.org/officeDocument/2006/relationships" id="261" r:id="Refbd858cf8ae4055"/>
    <p:sldId xmlns:r="http://schemas.openxmlformats.org/officeDocument/2006/relationships" id="262" r:id="Reaedf1089080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bc062b2644cf8" /><Relationship Type="http://schemas.openxmlformats.org/officeDocument/2006/relationships/slide" Target="/ppt/slides/slide1.xml" Id="R821de15045664ee3" /><Relationship Type="http://schemas.openxmlformats.org/officeDocument/2006/relationships/slide" Target="/ppt/slides/slide2.xml" Id="Ra6ae3a72ecd149a2" /><Relationship Type="http://schemas.openxmlformats.org/officeDocument/2006/relationships/slide" Target="/ppt/slides/slide3.xml" Id="R127d0f6958bb4320" /><Relationship Type="http://schemas.openxmlformats.org/officeDocument/2006/relationships/slide" Target="/ppt/slides/slide4.xml" Id="R54d719bb59a94f7c" /><Relationship Type="http://schemas.openxmlformats.org/officeDocument/2006/relationships/slide" Target="/ppt/slides/slide5.xml" Id="Rb0e39a2c01f441da" /><Relationship Type="http://schemas.openxmlformats.org/officeDocument/2006/relationships/slide" Target="/ppt/slides/slide6.xml" Id="Refbd858cf8ae4055" /><Relationship Type="http://schemas.openxmlformats.org/officeDocument/2006/relationships/slide" Target="/ppt/slides/slide7.xml" Id="Reaedf1089080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93062bf6d4d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18f263a9a4d7c" /><Relationship Type="http://schemas.openxmlformats.org/officeDocument/2006/relationships/theme" Target="/ppt/slideMasters/theme/theme1.xml" Id="Rcf955ddb4a27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18f263a9a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026128b0d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a05496e4845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40931bfd0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ebe4200dc48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698b2643e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e85c04f8f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fbdbb5e89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K LYKKE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K LYKKE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23 066 467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346 045 957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712 573 709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EDVARD LYKKE  –  20,2 %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ANDREAS SOLLIED LYKKE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CAPPELEN LYKKE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HJETLAND LYKKE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73529070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814 055 922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