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c34213d6a146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658809e957427c"/>
  </p:sldMasterIdLst>
  <p:sldIdLst>
    <p:sldId xmlns:r="http://schemas.openxmlformats.org/officeDocument/2006/relationships" id="256" r:id="R06550ae4ff2c498c"/>
    <p:sldId xmlns:r="http://schemas.openxmlformats.org/officeDocument/2006/relationships" id="257" r:id="Rf993828a0b214ee1"/>
    <p:sldId xmlns:r="http://schemas.openxmlformats.org/officeDocument/2006/relationships" id="258" r:id="R3160fb63e3504d40"/>
    <p:sldId xmlns:r="http://schemas.openxmlformats.org/officeDocument/2006/relationships" id="259" r:id="Rc4078c4abb484bcf"/>
    <p:sldId xmlns:r="http://schemas.openxmlformats.org/officeDocument/2006/relationships" id="260" r:id="Ra013a0f08e814c55"/>
    <p:sldId xmlns:r="http://schemas.openxmlformats.org/officeDocument/2006/relationships" id="261" r:id="R09718317d7b641b0"/>
    <p:sldId xmlns:r="http://schemas.openxmlformats.org/officeDocument/2006/relationships" id="262" r:id="R973dcca0eba640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658809e957427c" /><Relationship Type="http://schemas.openxmlformats.org/officeDocument/2006/relationships/slide" Target="/ppt/slides/slide1.xml" Id="R06550ae4ff2c498c" /><Relationship Type="http://schemas.openxmlformats.org/officeDocument/2006/relationships/slide" Target="/ppt/slides/slide2.xml" Id="Rf993828a0b214ee1" /><Relationship Type="http://schemas.openxmlformats.org/officeDocument/2006/relationships/slide" Target="/ppt/slides/slide3.xml" Id="R3160fb63e3504d40" /><Relationship Type="http://schemas.openxmlformats.org/officeDocument/2006/relationships/slide" Target="/ppt/slides/slide4.xml" Id="Rc4078c4abb484bcf" /><Relationship Type="http://schemas.openxmlformats.org/officeDocument/2006/relationships/slide" Target="/ppt/slides/slide5.xml" Id="Ra013a0f08e814c55" /><Relationship Type="http://schemas.openxmlformats.org/officeDocument/2006/relationships/slide" Target="/ppt/slides/slide6.xml" Id="R09718317d7b641b0" /><Relationship Type="http://schemas.openxmlformats.org/officeDocument/2006/relationships/slide" Target="/ppt/slides/slide7.xml" Id="R973dcca0eba640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cf02b49504f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2daec22ed4e26" /><Relationship Type="http://schemas.openxmlformats.org/officeDocument/2006/relationships/theme" Target="/ppt/slideMasters/theme/theme1.xml" Id="R5d291ba1a5324d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72daec22ed4e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91258be6042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29f4e023c4f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4a854a1df4c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34121cb7c4c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130539ef84d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4bd99a1bf4f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c99320db34f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FK-INVEST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FK-INVEST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−1 258 936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31 730 348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56 862 169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NORDTUN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 GROVEN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814 154 092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