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ab56363f1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6099111ce4095"/>
  </p:sldMasterIdLst>
  <p:sldIdLst>
    <p:sldId xmlns:r="http://schemas.openxmlformats.org/officeDocument/2006/relationships" id="256" r:id="Rf522bc78df7b479e"/>
    <p:sldId xmlns:r="http://schemas.openxmlformats.org/officeDocument/2006/relationships" id="257" r:id="R6fc319f2cdda4b01"/>
    <p:sldId xmlns:r="http://schemas.openxmlformats.org/officeDocument/2006/relationships" id="258" r:id="Re2b92833cced4201"/>
    <p:sldId xmlns:r="http://schemas.openxmlformats.org/officeDocument/2006/relationships" id="259" r:id="R3b6ab2ca4e394918"/>
    <p:sldId xmlns:r="http://schemas.openxmlformats.org/officeDocument/2006/relationships" id="260" r:id="Re77f7f40b9af4d3a"/>
    <p:sldId xmlns:r="http://schemas.openxmlformats.org/officeDocument/2006/relationships" id="261" r:id="R8bce0608d59c4d6e"/>
    <p:sldId xmlns:r="http://schemas.openxmlformats.org/officeDocument/2006/relationships" id="262" r:id="R8ba5cc4e2a8a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6099111ce4095" /><Relationship Type="http://schemas.openxmlformats.org/officeDocument/2006/relationships/slide" Target="/ppt/slides/slide1.xml" Id="Rf522bc78df7b479e" /><Relationship Type="http://schemas.openxmlformats.org/officeDocument/2006/relationships/slide" Target="/ppt/slides/slide2.xml" Id="R6fc319f2cdda4b01" /><Relationship Type="http://schemas.openxmlformats.org/officeDocument/2006/relationships/slide" Target="/ppt/slides/slide3.xml" Id="Re2b92833cced4201" /><Relationship Type="http://schemas.openxmlformats.org/officeDocument/2006/relationships/slide" Target="/ppt/slides/slide4.xml" Id="R3b6ab2ca4e394918" /><Relationship Type="http://schemas.openxmlformats.org/officeDocument/2006/relationships/slide" Target="/ppt/slides/slide5.xml" Id="Re77f7f40b9af4d3a" /><Relationship Type="http://schemas.openxmlformats.org/officeDocument/2006/relationships/slide" Target="/ppt/slides/slide6.xml" Id="R8bce0608d59c4d6e" /><Relationship Type="http://schemas.openxmlformats.org/officeDocument/2006/relationships/slide" Target="/ppt/slides/slide7.xml" Id="R8ba5cc4e2a8a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b1c7684ee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7420a19b741c8" /><Relationship Type="http://schemas.openxmlformats.org/officeDocument/2006/relationships/theme" Target="/ppt/slideMasters/theme/theme1.xml" Id="R597e62aafb64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7420a19b7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50c1c3f70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31a63caad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a79678e4d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a0ba5edae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204d42096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ec42448514d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500572e4b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HALDOR MELING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HALDOR MELING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HALDOR MELING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HALDOR MELING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HALDOR MELING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HALDOR MELING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66 334 795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8 532 331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7 181 039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15 839 859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31 089 373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HALDOR MELING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MELING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HALDOR MELING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Sørhaugveien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54 94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814 250 482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HALDOR MELING AS</a:t>
            </a:r>
          </a:p>
        </p:txBody>
      </p:sp>
    </p:spTree>
  </p:cSld>
  <p:clrMapOvr>
    <a:masterClrMapping xmlns:a="http://schemas.openxmlformats.org/drawingml/2006/main"/>
  </p:clrMapOvr>
</p:sld>
</file>