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7f6891477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c549067d64b4d"/>
  </p:sldMasterIdLst>
  <p:sldIdLst>
    <p:sldId xmlns:r="http://schemas.openxmlformats.org/officeDocument/2006/relationships" id="256" r:id="R20fd52fd25ed4119"/>
    <p:sldId xmlns:r="http://schemas.openxmlformats.org/officeDocument/2006/relationships" id="257" r:id="Rc62959dbea77436a"/>
    <p:sldId xmlns:r="http://schemas.openxmlformats.org/officeDocument/2006/relationships" id="258" r:id="Rc5700c1ea6f4409a"/>
    <p:sldId xmlns:r="http://schemas.openxmlformats.org/officeDocument/2006/relationships" id="259" r:id="R697a2c6bb4554f26"/>
    <p:sldId xmlns:r="http://schemas.openxmlformats.org/officeDocument/2006/relationships" id="260" r:id="Ref0a1e1a99104c61"/>
    <p:sldId xmlns:r="http://schemas.openxmlformats.org/officeDocument/2006/relationships" id="261" r:id="R1b519d50c6244533"/>
    <p:sldId xmlns:r="http://schemas.openxmlformats.org/officeDocument/2006/relationships" id="262" r:id="Rc484b68710e643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c549067d64b4d" /><Relationship Type="http://schemas.openxmlformats.org/officeDocument/2006/relationships/slide" Target="/ppt/slides/slide1.xml" Id="R20fd52fd25ed4119" /><Relationship Type="http://schemas.openxmlformats.org/officeDocument/2006/relationships/slide" Target="/ppt/slides/slide2.xml" Id="Rc62959dbea77436a" /><Relationship Type="http://schemas.openxmlformats.org/officeDocument/2006/relationships/slide" Target="/ppt/slides/slide3.xml" Id="Rc5700c1ea6f4409a" /><Relationship Type="http://schemas.openxmlformats.org/officeDocument/2006/relationships/slide" Target="/ppt/slides/slide4.xml" Id="R697a2c6bb4554f26" /><Relationship Type="http://schemas.openxmlformats.org/officeDocument/2006/relationships/slide" Target="/ppt/slides/slide5.xml" Id="Ref0a1e1a99104c61" /><Relationship Type="http://schemas.openxmlformats.org/officeDocument/2006/relationships/slide" Target="/ppt/slides/slide6.xml" Id="R1b519d50c6244533" /><Relationship Type="http://schemas.openxmlformats.org/officeDocument/2006/relationships/slide" Target="/ppt/slides/slide7.xml" Id="Rc484b68710e643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49f17a2c8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519043d394c47" /><Relationship Type="http://schemas.openxmlformats.org/officeDocument/2006/relationships/theme" Target="/ppt/slideMasters/theme/theme1.xml" Id="R6137cceef9914d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519043d394c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b6854b6cf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a5aedae6b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96c5e45dd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0bddfada043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e6a305283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ea895b522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5ddb30f78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FOSSROCK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FOSSROCK AS ble etablert [år] og holder til i Ramnes.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19 504 755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29 451 683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FOSS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BERGENE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3175 Ramnes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kf@kjellfoss.no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814 305 732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FOSSROCK AS</a:t>
            </a:r>
          </a:p>
        </p:txBody>
      </p:sp>
    </p:spTree>
  </p:cSld>
  <p:clrMapOvr>
    <a:masterClrMapping xmlns:a="http://schemas.openxmlformats.org/drawingml/2006/main"/>
  </p:clrMapOvr>
</p:sld>
</file>