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9fd688b02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c7c1e28a1462f"/>
  </p:sldMasterIdLst>
  <p:sldIdLst>
    <p:sldId xmlns:r="http://schemas.openxmlformats.org/officeDocument/2006/relationships" id="256" r:id="Ra46ff53bd12a4825"/>
    <p:sldId xmlns:r="http://schemas.openxmlformats.org/officeDocument/2006/relationships" id="257" r:id="R81b7877cb5834fc7"/>
    <p:sldId xmlns:r="http://schemas.openxmlformats.org/officeDocument/2006/relationships" id="258" r:id="R0d7fba5c63a34b5f"/>
    <p:sldId xmlns:r="http://schemas.openxmlformats.org/officeDocument/2006/relationships" id="259" r:id="R905edafc95424b6e"/>
    <p:sldId xmlns:r="http://schemas.openxmlformats.org/officeDocument/2006/relationships" id="260" r:id="Rd3fb3daa175344c4"/>
    <p:sldId xmlns:r="http://schemas.openxmlformats.org/officeDocument/2006/relationships" id="261" r:id="R93223d9984c442c4"/>
    <p:sldId xmlns:r="http://schemas.openxmlformats.org/officeDocument/2006/relationships" id="262" r:id="R500773fc27fb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c7c1e28a1462f" /><Relationship Type="http://schemas.openxmlformats.org/officeDocument/2006/relationships/slide" Target="/ppt/slides/slide1.xml" Id="Ra46ff53bd12a4825" /><Relationship Type="http://schemas.openxmlformats.org/officeDocument/2006/relationships/slide" Target="/ppt/slides/slide2.xml" Id="R81b7877cb5834fc7" /><Relationship Type="http://schemas.openxmlformats.org/officeDocument/2006/relationships/slide" Target="/ppt/slides/slide3.xml" Id="R0d7fba5c63a34b5f" /><Relationship Type="http://schemas.openxmlformats.org/officeDocument/2006/relationships/slide" Target="/ppt/slides/slide4.xml" Id="R905edafc95424b6e" /><Relationship Type="http://schemas.openxmlformats.org/officeDocument/2006/relationships/slide" Target="/ppt/slides/slide5.xml" Id="Rd3fb3daa175344c4" /><Relationship Type="http://schemas.openxmlformats.org/officeDocument/2006/relationships/slide" Target="/ppt/slides/slide6.xml" Id="R93223d9984c442c4" /><Relationship Type="http://schemas.openxmlformats.org/officeDocument/2006/relationships/slide" Target="/ppt/slides/slide7.xml" Id="R500773fc27fb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a2fa0f872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521e6b67488b" /><Relationship Type="http://schemas.openxmlformats.org/officeDocument/2006/relationships/theme" Target="/ppt/slideMasters/theme/theme1.xml" Id="R53ef208ed13a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6521e6b67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fabef627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d80241f9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9d9f9299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66429044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0150be18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ad703979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9c7ab9c9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O-HOI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O-HOI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BRUNVOLL FARSTAD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OLISE BRUNVOLL FARSTAD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BRUNVOLL FARSTAD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BRUNVOLL FARSTAD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ANDREAS BRUNVOLL FARSTAD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OLISE BRUNVOLL FARSTAD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kristin.farstad@gmail.com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814 549 712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O-HOI AS</a:t>
            </a:r>
          </a:p>
        </p:txBody>
      </p:sp>
    </p:spTree>
  </p:cSld>
  <p:clrMapOvr>
    <a:masterClrMapping xmlns:a="http://schemas.openxmlformats.org/drawingml/2006/main"/>
  </p:clrMapOvr>
</p:sld>
</file>