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f79bb1e5634b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c94ceac21b4d31"/>
  </p:sldMasterIdLst>
  <p:sldIdLst>
    <p:sldId xmlns:r="http://schemas.openxmlformats.org/officeDocument/2006/relationships" id="256" r:id="Rb4f503c957964762"/>
    <p:sldId xmlns:r="http://schemas.openxmlformats.org/officeDocument/2006/relationships" id="257" r:id="Rc6b01705f83d4308"/>
    <p:sldId xmlns:r="http://schemas.openxmlformats.org/officeDocument/2006/relationships" id="258" r:id="R6d7b64bdb8664a9a"/>
    <p:sldId xmlns:r="http://schemas.openxmlformats.org/officeDocument/2006/relationships" id="259" r:id="R0ef58714f25d423c"/>
    <p:sldId xmlns:r="http://schemas.openxmlformats.org/officeDocument/2006/relationships" id="260" r:id="R56efd4e6bce94dbc"/>
    <p:sldId xmlns:r="http://schemas.openxmlformats.org/officeDocument/2006/relationships" id="261" r:id="R503aa453591245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c94ceac21b4d31" /><Relationship Type="http://schemas.openxmlformats.org/officeDocument/2006/relationships/slide" Target="/ppt/slides/slide1.xml" Id="Rb4f503c957964762" /><Relationship Type="http://schemas.openxmlformats.org/officeDocument/2006/relationships/slide" Target="/ppt/slides/slide2.xml" Id="Rc6b01705f83d4308" /><Relationship Type="http://schemas.openxmlformats.org/officeDocument/2006/relationships/slide" Target="/ppt/slides/slide3.xml" Id="R6d7b64bdb8664a9a" /><Relationship Type="http://schemas.openxmlformats.org/officeDocument/2006/relationships/slide" Target="/ppt/slides/slide4.xml" Id="R0ef58714f25d423c" /><Relationship Type="http://schemas.openxmlformats.org/officeDocument/2006/relationships/slide" Target="/ppt/slides/slide5.xml" Id="R56efd4e6bce94dbc" /><Relationship Type="http://schemas.openxmlformats.org/officeDocument/2006/relationships/slide" Target="/ppt/slides/slide6.xml" Id="R503aa453591245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020e3eeb5b46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e1ba68880405f" /><Relationship Type="http://schemas.openxmlformats.org/officeDocument/2006/relationships/theme" Target="/ppt/slideMasters/theme/theme1.xml" Id="Rdadf8d06d3a84c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3e1ba6888040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647ba4acd41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56cfc28d44a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d8051c39c843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30ec0d8ab249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0fbdcd33943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654e20d5c4b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SANDSOLO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SANDSOLO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SANDSOLO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SANDSOLO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SANDSOLO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SANDSOLO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227 052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30 475 733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149 143 350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150 453 236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SANDSOLO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 Kroghs brygge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814 631 702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SANDSOLO HOLDING AS</a:t>
            </a:r>
          </a:p>
        </p:txBody>
      </p:sp>
    </p:spTree>
  </p:cSld>
  <p:clrMapOvr>
    <a:masterClrMapping xmlns:a="http://schemas.openxmlformats.org/drawingml/2006/main"/>
  </p:clrMapOvr>
</p:sld>
</file>