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322e722cc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abb122d9b4be6"/>
  </p:sldMasterIdLst>
  <p:sldIdLst>
    <p:sldId xmlns:r="http://schemas.openxmlformats.org/officeDocument/2006/relationships" id="256" r:id="R6324ccbbb874488c"/>
    <p:sldId xmlns:r="http://schemas.openxmlformats.org/officeDocument/2006/relationships" id="257" r:id="R96e03a50655f4d88"/>
    <p:sldId xmlns:r="http://schemas.openxmlformats.org/officeDocument/2006/relationships" id="258" r:id="R617f236df24a4ea3"/>
    <p:sldId xmlns:r="http://schemas.openxmlformats.org/officeDocument/2006/relationships" id="259" r:id="Rb0e64387544d4aa2"/>
    <p:sldId xmlns:r="http://schemas.openxmlformats.org/officeDocument/2006/relationships" id="260" r:id="R0f1acc9933714d70"/>
    <p:sldId xmlns:r="http://schemas.openxmlformats.org/officeDocument/2006/relationships" id="261" r:id="Rd99b631360324cd6"/>
    <p:sldId xmlns:r="http://schemas.openxmlformats.org/officeDocument/2006/relationships" id="262" r:id="R01ec8ebabae9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abb122d9b4be6" /><Relationship Type="http://schemas.openxmlformats.org/officeDocument/2006/relationships/slide" Target="/ppt/slides/slide1.xml" Id="R6324ccbbb874488c" /><Relationship Type="http://schemas.openxmlformats.org/officeDocument/2006/relationships/slide" Target="/ppt/slides/slide2.xml" Id="R96e03a50655f4d88" /><Relationship Type="http://schemas.openxmlformats.org/officeDocument/2006/relationships/slide" Target="/ppt/slides/slide3.xml" Id="R617f236df24a4ea3" /><Relationship Type="http://schemas.openxmlformats.org/officeDocument/2006/relationships/slide" Target="/ppt/slides/slide4.xml" Id="Rb0e64387544d4aa2" /><Relationship Type="http://schemas.openxmlformats.org/officeDocument/2006/relationships/slide" Target="/ppt/slides/slide5.xml" Id="R0f1acc9933714d70" /><Relationship Type="http://schemas.openxmlformats.org/officeDocument/2006/relationships/slide" Target="/ppt/slides/slide6.xml" Id="Rd99b631360324cd6" /><Relationship Type="http://schemas.openxmlformats.org/officeDocument/2006/relationships/slide" Target="/ppt/slides/slide7.xml" Id="R01ec8ebabae9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b43637afa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2d8878c84b10" /><Relationship Type="http://schemas.openxmlformats.org/officeDocument/2006/relationships/theme" Target="/ppt/slideMasters/theme/theme1.xml" Id="R98f551b9ccf3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52d8878c84b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cad49b524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1213a8ec6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96f5a1444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ee6114d40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8469102b8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a874a5844c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677440c3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ØYSTEIN 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