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308a6003534b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ebf070cc304e72"/>
  </p:sldMasterIdLst>
  <p:sldIdLst>
    <p:sldId xmlns:r="http://schemas.openxmlformats.org/officeDocument/2006/relationships" id="256" r:id="R485292a313f84965"/>
    <p:sldId xmlns:r="http://schemas.openxmlformats.org/officeDocument/2006/relationships" id="257" r:id="R3c3bfd17430f40bd"/>
    <p:sldId xmlns:r="http://schemas.openxmlformats.org/officeDocument/2006/relationships" id="258" r:id="Rb5715b398ca543ee"/>
    <p:sldId xmlns:r="http://schemas.openxmlformats.org/officeDocument/2006/relationships" id="259" r:id="R490b7f2b60a641ae"/>
    <p:sldId xmlns:r="http://schemas.openxmlformats.org/officeDocument/2006/relationships" id="260" r:id="Rd063e9962fa641e4"/>
    <p:sldId xmlns:r="http://schemas.openxmlformats.org/officeDocument/2006/relationships" id="261" r:id="R02365dedaa6a4c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ebf070cc304e72" /><Relationship Type="http://schemas.openxmlformats.org/officeDocument/2006/relationships/slide" Target="/ppt/slides/slide1.xml" Id="R485292a313f84965" /><Relationship Type="http://schemas.openxmlformats.org/officeDocument/2006/relationships/slide" Target="/ppt/slides/slide2.xml" Id="R3c3bfd17430f40bd" /><Relationship Type="http://schemas.openxmlformats.org/officeDocument/2006/relationships/slide" Target="/ppt/slides/slide3.xml" Id="Rb5715b398ca543ee" /><Relationship Type="http://schemas.openxmlformats.org/officeDocument/2006/relationships/slide" Target="/ppt/slides/slide4.xml" Id="R490b7f2b60a641ae" /><Relationship Type="http://schemas.openxmlformats.org/officeDocument/2006/relationships/slide" Target="/ppt/slides/slide5.xml" Id="Rd063e9962fa641e4" /><Relationship Type="http://schemas.openxmlformats.org/officeDocument/2006/relationships/slide" Target="/ppt/slides/slide6.xml" Id="R02365dedaa6a4c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30b3f15c04f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b4b7b6be544ef" /><Relationship Type="http://schemas.openxmlformats.org/officeDocument/2006/relationships/theme" Target="/ppt/slideMasters/theme/theme1.xml" Id="R57e1f3e7f5ab49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1b4b7b6be544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c8041ecb949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5afa15a7044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ded3a3d5142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84e8f117b46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5455824a846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d63948a4f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JÆREN - KLEPP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JÆREN - KLEPP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16 794 000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11 241 000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11 241 000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126 776 000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129 239 000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Jærvegen 532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post@sparebankstiftelsenklepp.no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814 632 342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JÆREN - KLEPP</a:t>
            </a:r>
          </a:p>
        </p:txBody>
      </p:sp>
    </p:spTree>
  </p:cSld>
  <p:clrMapOvr>
    <a:masterClrMapping xmlns:a="http://schemas.openxmlformats.org/drawingml/2006/main"/>
  </p:clrMapOvr>
</p:sld>
</file>