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102ee83ab444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32b834a19d4b2f"/>
  </p:sldMasterIdLst>
  <p:sldIdLst>
    <p:sldId xmlns:r="http://schemas.openxmlformats.org/officeDocument/2006/relationships" id="256" r:id="Rb04abb591d7f4f2c"/>
    <p:sldId xmlns:r="http://schemas.openxmlformats.org/officeDocument/2006/relationships" id="257" r:id="R1ba672c366f04148"/>
    <p:sldId xmlns:r="http://schemas.openxmlformats.org/officeDocument/2006/relationships" id="258" r:id="R81b81e6b19444516"/>
    <p:sldId xmlns:r="http://schemas.openxmlformats.org/officeDocument/2006/relationships" id="259" r:id="Rb511dbb019e3434c"/>
    <p:sldId xmlns:r="http://schemas.openxmlformats.org/officeDocument/2006/relationships" id="260" r:id="R5563f8eac47a4080"/>
    <p:sldId xmlns:r="http://schemas.openxmlformats.org/officeDocument/2006/relationships" id="261" r:id="R3f597103ae0740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32b834a19d4b2f" /><Relationship Type="http://schemas.openxmlformats.org/officeDocument/2006/relationships/slide" Target="/ppt/slides/slide1.xml" Id="Rb04abb591d7f4f2c" /><Relationship Type="http://schemas.openxmlformats.org/officeDocument/2006/relationships/slide" Target="/ppt/slides/slide2.xml" Id="R1ba672c366f04148" /><Relationship Type="http://schemas.openxmlformats.org/officeDocument/2006/relationships/slide" Target="/ppt/slides/slide3.xml" Id="R81b81e6b19444516" /><Relationship Type="http://schemas.openxmlformats.org/officeDocument/2006/relationships/slide" Target="/ppt/slides/slide4.xml" Id="Rb511dbb019e3434c" /><Relationship Type="http://schemas.openxmlformats.org/officeDocument/2006/relationships/slide" Target="/ppt/slides/slide5.xml" Id="R5563f8eac47a4080" /><Relationship Type="http://schemas.openxmlformats.org/officeDocument/2006/relationships/slide" Target="/ppt/slides/slide6.xml" Id="R3f597103ae0740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78c0b9ee8c4d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d22e1e32648d3" /><Relationship Type="http://schemas.openxmlformats.org/officeDocument/2006/relationships/theme" Target="/ppt/slideMasters/theme/theme1.xml" Id="Rf82467502b704f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7d22e1e32648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a807ec7bc4a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a7fddcbe944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7b9e5318e42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8ecb43ac049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71496276c4e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fe7bcaf2c40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ROBERTS VEDLIKEHOLD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ROBERTS VEDLIKEHOLD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KARLSSON JOHN ROBERT 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814 769 062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 VEDLIKEHOLD AS</a:t>
            </a:r>
          </a:p>
        </p:txBody>
      </p:sp>
    </p:spTree>
  </p:cSld>
  <p:clrMapOvr>
    <a:masterClrMapping xmlns:a="http://schemas.openxmlformats.org/drawingml/2006/main"/>
  </p:clrMapOvr>
</p:sld>
</file>