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d8f432888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a9538b6134fc1"/>
  </p:sldMasterIdLst>
  <p:sldIdLst>
    <p:sldId xmlns:r="http://schemas.openxmlformats.org/officeDocument/2006/relationships" id="256" r:id="R5418c816d92f4b59"/>
    <p:sldId xmlns:r="http://schemas.openxmlformats.org/officeDocument/2006/relationships" id="257" r:id="Re412d3fbb12047a2"/>
    <p:sldId xmlns:r="http://schemas.openxmlformats.org/officeDocument/2006/relationships" id="258" r:id="R27977653220a422b"/>
    <p:sldId xmlns:r="http://schemas.openxmlformats.org/officeDocument/2006/relationships" id="259" r:id="R0d7379aa3f134c66"/>
    <p:sldId xmlns:r="http://schemas.openxmlformats.org/officeDocument/2006/relationships" id="260" r:id="R9e62fff2e30b45e8"/>
    <p:sldId xmlns:r="http://schemas.openxmlformats.org/officeDocument/2006/relationships" id="261" r:id="R681b477452054608"/>
    <p:sldId xmlns:r="http://schemas.openxmlformats.org/officeDocument/2006/relationships" id="262" r:id="Rcfe6097bf8e1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a9538b6134fc1" /><Relationship Type="http://schemas.openxmlformats.org/officeDocument/2006/relationships/slide" Target="/ppt/slides/slide1.xml" Id="R5418c816d92f4b59" /><Relationship Type="http://schemas.openxmlformats.org/officeDocument/2006/relationships/slide" Target="/ppt/slides/slide2.xml" Id="Re412d3fbb12047a2" /><Relationship Type="http://schemas.openxmlformats.org/officeDocument/2006/relationships/slide" Target="/ppt/slides/slide3.xml" Id="R27977653220a422b" /><Relationship Type="http://schemas.openxmlformats.org/officeDocument/2006/relationships/slide" Target="/ppt/slides/slide4.xml" Id="R0d7379aa3f134c66" /><Relationship Type="http://schemas.openxmlformats.org/officeDocument/2006/relationships/slide" Target="/ppt/slides/slide5.xml" Id="R9e62fff2e30b45e8" /><Relationship Type="http://schemas.openxmlformats.org/officeDocument/2006/relationships/slide" Target="/ppt/slides/slide6.xml" Id="R681b477452054608" /><Relationship Type="http://schemas.openxmlformats.org/officeDocument/2006/relationships/slide" Target="/ppt/slides/slide7.xml" Id="Rcfe6097bf8e1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2c3b72416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5f340856c4298" /><Relationship Type="http://schemas.openxmlformats.org/officeDocument/2006/relationships/theme" Target="/ppt/slideMasters/theme/theme1.xml" Id="R5882a145b7f9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5f340856c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b93c0bb4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88c4d6149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b8b2331d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cc55f64b9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d8cb840e4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fd94569604c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2579e67e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ESTATEIENDOM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ESTATEIENDOM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AARDAL EIENDOM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CNC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814 769 372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ESTATEIENDOM AS</a:t>
            </a:r>
          </a:p>
        </p:txBody>
      </p:sp>
    </p:spTree>
  </p:cSld>
  <p:clrMapOvr>
    <a:masterClrMapping xmlns:a="http://schemas.openxmlformats.org/drawingml/2006/main"/>
  </p:clrMapOvr>
</p:sld>
</file>