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7d755a1ab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0025b432243fa"/>
  </p:sldMasterIdLst>
  <p:sldIdLst>
    <p:sldId xmlns:r="http://schemas.openxmlformats.org/officeDocument/2006/relationships" id="256" r:id="R18ebfb05faf44011"/>
    <p:sldId xmlns:r="http://schemas.openxmlformats.org/officeDocument/2006/relationships" id="257" r:id="R7b8fb00d772c45f7"/>
    <p:sldId xmlns:r="http://schemas.openxmlformats.org/officeDocument/2006/relationships" id="258" r:id="R5ceb19cbd8ef4c0a"/>
    <p:sldId xmlns:r="http://schemas.openxmlformats.org/officeDocument/2006/relationships" id="259" r:id="R37ac51a356a84b45"/>
    <p:sldId xmlns:r="http://schemas.openxmlformats.org/officeDocument/2006/relationships" id="260" r:id="R7034d69610754b3e"/>
    <p:sldId xmlns:r="http://schemas.openxmlformats.org/officeDocument/2006/relationships" id="261" r:id="R1da7ac393bac4428"/>
    <p:sldId xmlns:r="http://schemas.openxmlformats.org/officeDocument/2006/relationships" id="262" r:id="R20e699c65758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0025b432243fa" /><Relationship Type="http://schemas.openxmlformats.org/officeDocument/2006/relationships/slide" Target="/ppt/slides/slide1.xml" Id="R18ebfb05faf44011" /><Relationship Type="http://schemas.openxmlformats.org/officeDocument/2006/relationships/slide" Target="/ppt/slides/slide2.xml" Id="R7b8fb00d772c45f7" /><Relationship Type="http://schemas.openxmlformats.org/officeDocument/2006/relationships/slide" Target="/ppt/slides/slide3.xml" Id="R5ceb19cbd8ef4c0a" /><Relationship Type="http://schemas.openxmlformats.org/officeDocument/2006/relationships/slide" Target="/ppt/slides/slide4.xml" Id="R37ac51a356a84b45" /><Relationship Type="http://schemas.openxmlformats.org/officeDocument/2006/relationships/slide" Target="/ppt/slides/slide5.xml" Id="R7034d69610754b3e" /><Relationship Type="http://schemas.openxmlformats.org/officeDocument/2006/relationships/slide" Target="/ppt/slides/slide6.xml" Id="R1da7ac393bac4428" /><Relationship Type="http://schemas.openxmlformats.org/officeDocument/2006/relationships/slide" Target="/ppt/slides/slide7.xml" Id="R20e699c65758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21130089a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65d23378549cc" /><Relationship Type="http://schemas.openxmlformats.org/officeDocument/2006/relationships/theme" Target="/ppt/slideMasters/theme/theme1.xml" Id="R5397368eb056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65d233785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4c2bd7730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9f6e2979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cfc971266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3358b839d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dde1ee75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9b8337cc745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7d57f3efb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9 914 372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12 828 603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Jensen, Rødbergveien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814 772 322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