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e5238bbae04f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3f16b1e4444bab"/>
  </p:sldMasterIdLst>
  <p:sldIdLst>
    <p:sldId xmlns:r="http://schemas.openxmlformats.org/officeDocument/2006/relationships" id="256" r:id="Rf78b5048938a4e84"/>
    <p:sldId xmlns:r="http://schemas.openxmlformats.org/officeDocument/2006/relationships" id="257" r:id="Rdd80046fb24440be"/>
    <p:sldId xmlns:r="http://schemas.openxmlformats.org/officeDocument/2006/relationships" id="258" r:id="R9a56c6331d094451"/>
    <p:sldId xmlns:r="http://schemas.openxmlformats.org/officeDocument/2006/relationships" id="259" r:id="R44658e80758d45be"/>
    <p:sldId xmlns:r="http://schemas.openxmlformats.org/officeDocument/2006/relationships" id="260" r:id="R214359f67e7f47eb"/>
    <p:sldId xmlns:r="http://schemas.openxmlformats.org/officeDocument/2006/relationships" id="261" r:id="R91f3905459f94d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3f16b1e4444bab" /><Relationship Type="http://schemas.openxmlformats.org/officeDocument/2006/relationships/slide" Target="/ppt/slides/slide1.xml" Id="Rf78b5048938a4e84" /><Relationship Type="http://schemas.openxmlformats.org/officeDocument/2006/relationships/slide" Target="/ppt/slides/slide2.xml" Id="Rdd80046fb24440be" /><Relationship Type="http://schemas.openxmlformats.org/officeDocument/2006/relationships/slide" Target="/ppt/slides/slide3.xml" Id="R9a56c6331d094451" /><Relationship Type="http://schemas.openxmlformats.org/officeDocument/2006/relationships/slide" Target="/ppt/slides/slide4.xml" Id="R44658e80758d45be" /><Relationship Type="http://schemas.openxmlformats.org/officeDocument/2006/relationships/slide" Target="/ppt/slides/slide5.xml" Id="R214359f67e7f47eb" /><Relationship Type="http://schemas.openxmlformats.org/officeDocument/2006/relationships/slide" Target="/ppt/slides/slide6.xml" Id="R91f3905459f94d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858212beda452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8153d0b6447c8" /><Relationship Type="http://schemas.openxmlformats.org/officeDocument/2006/relationships/theme" Target="/ppt/slideMasters/theme/theme1.xml" Id="R388c8f0cdd5145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d8153d0b6447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8e218043b340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df20e7b66d47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0da176949c4b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ff999360324b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ae7a3ff19449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8c34d237454d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GRØNLIBAKKEN 9-11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GRØNLIBAKKEN 9-11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GRØNLIBAKKEN 9-11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GRØNLIBAKKEN 9-11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GRØNLIBAKKEN 9-11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GRØNLIBAKKEN 9-11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MERKANTILBYGG HOLDING AS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JORO HOLDING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GRØNLIBAKKEN 9-11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814 799 212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GRØNLIBAKKEN 9-11 AS</a:t>
            </a:r>
          </a:p>
        </p:txBody>
      </p:sp>
    </p:spTree>
  </p:cSld>
  <p:clrMapOvr>
    <a:masterClrMapping xmlns:a="http://schemas.openxmlformats.org/drawingml/2006/main"/>
  </p:clrMapOvr>
</p:sld>
</file>